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79" r:id="rId4"/>
    <p:sldId id="259" r:id="rId5"/>
    <p:sldId id="261" r:id="rId6"/>
    <p:sldId id="263" r:id="rId7"/>
    <p:sldId id="264" r:id="rId8"/>
    <p:sldId id="265" r:id="rId9"/>
    <p:sldId id="273" r:id="rId10"/>
    <p:sldId id="266" r:id="rId11"/>
    <p:sldId id="282" r:id="rId12"/>
    <p:sldId id="284" r:id="rId13"/>
    <p:sldId id="283" r:id="rId14"/>
    <p:sldId id="267" r:id="rId15"/>
    <p:sldId id="268" r:id="rId16"/>
    <p:sldId id="269" r:id="rId17"/>
    <p:sldId id="274" r:id="rId18"/>
    <p:sldId id="280" r:id="rId19"/>
    <p:sldId id="270" r:id="rId20"/>
    <p:sldId id="271" r:id="rId21"/>
    <p:sldId id="278" r:id="rId22"/>
    <p:sldId id="272" r:id="rId23"/>
    <p:sldId id="256" r:id="rId24"/>
    <p:sldId id="281" r:id="rId25"/>
    <p:sldId id="275" r:id="rId26"/>
    <p:sldId id="276" r:id="rId27"/>
    <p:sldId id="277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97C42-6091-4A5E-92B2-05C952E5314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CB05F-7719-441B-86DA-CB330F8087F2}">
      <dgm:prSet phldrT="[Text]"/>
      <dgm:spPr/>
      <dgm:t>
        <a:bodyPr/>
        <a:lstStyle/>
        <a:p>
          <a:r>
            <a:rPr lang="en-US" dirty="0"/>
            <a:t>Inventory</a:t>
          </a:r>
        </a:p>
      </dgm:t>
    </dgm:pt>
    <dgm:pt modelId="{F8826027-BCD0-4FAA-9DB8-A24C3A780404}" type="parTrans" cxnId="{30E81238-EB4D-44E5-A84E-513DFF527D4D}">
      <dgm:prSet/>
      <dgm:spPr/>
      <dgm:t>
        <a:bodyPr/>
        <a:lstStyle/>
        <a:p>
          <a:endParaRPr lang="en-US"/>
        </a:p>
      </dgm:t>
    </dgm:pt>
    <dgm:pt modelId="{CEE25C81-8897-49D8-A068-64AE408E1EB4}" type="sibTrans" cxnId="{30E81238-EB4D-44E5-A84E-513DFF527D4D}">
      <dgm:prSet/>
      <dgm:spPr/>
      <dgm:t>
        <a:bodyPr/>
        <a:lstStyle/>
        <a:p>
          <a:endParaRPr lang="en-US"/>
        </a:p>
      </dgm:t>
    </dgm:pt>
    <dgm:pt modelId="{302CBB93-AF64-4AF9-8997-CDB6CC0634F3}">
      <dgm:prSet phldrT="[Text]"/>
      <dgm:spPr/>
      <dgm:t>
        <a:bodyPr/>
        <a:lstStyle/>
        <a:p>
          <a:r>
            <a:rPr lang="en-US"/>
            <a:t>Tracking</a:t>
          </a:r>
        </a:p>
      </dgm:t>
    </dgm:pt>
    <dgm:pt modelId="{F3C11244-2FEA-47FF-B249-51E0FDE82D84}" type="parTrans" cxnId="{58BB0C9C-4B06-4B2D-8BD1-A75CA5142261}">
      <dgm:prSet/>
      <dgm:spPr/>
      <dgm:t>
        <a:bodyPr/>
        <a:lstStyle/>
        <a:p>
          <a:endParaRPr lang="en-US"/>
        </a:p>
      </dgm:t>
    </dgm:pt>
    <dgm:pt modelId="{01CF3B8A-8295-49BD-A20D-CFC7AE51B830}" type="sibTrans" cxnId="{58BB0C9C-4B06-4B2D-8BD1-A75CA5142261}">
      <dgm:prSet/>
      <dgm:spPr/>
      <dgm:t>
        <a:bodyPr/>
        <a:lstStyle/>
        <a:p>
          <a:endParaRPr lang="en-US"/>
        </a:p>
      </dgm:t>
    </dgm:pt>
    <dgm:pt modelId="{576DFF0D-2653-4319-88F5-9F63FCF022A1}">
      <dgm:prSet phldrT="[Text]"/>
      <dgm:spPr/>
      <dgm:t>
        <a:bodyPr/>
        <a:lstStyle/>
        <a:p>
          <a:r>
            <a:rPr lang="en-US" dirty="0"/>
            <a:t>Chain of Custody</a:t>
          </a:r>
        </a:p>
      </dgm:t>
    </dgm:pt>
    <dgm:pt modelId="{BC0FCC9E-82A6-4AA5-A717-CB3B3DA43D5A}" type="parTrans" cxnId="{8D4884B3-7640-4FBF-8B44-F44C5D01F59F}">
      <dgm:prSet/>
      <dgm:spPr/>
      <dgm:t>
        <a:bodyPr/>
        <a:lstStyle/>
        <a:p>
          <a:endParaRPr lang="en-US"/>
        </a:p>
      </dgm:t>
    </dgm:pt>
    <dgm:pt modelId="{F1AB61B9-D419-461B-A982-F7A718BDC95B}" type="sibTrans" cxnId="{8D4884B3-7640-4FBF-8B44-F44C5D01F59F}">
      <dgm:prSet/>
      <dgm:spPr/>
      <dgm:t>
        <a:bodyPr/>
        <a:lstStyle/>
        <a:p>
          <a:endParaRPr lang="en-US"/>
        </a:p>
      </dgm:t>
    </dgm:pt>
    <dgm:pt modelId="{ACF828A9-9001-42C7-A691-D7232BAA08B0}">
      <dgm:prSet phldrT="[Text]"/>
      <dgm:spPr/>
      <dgm:t>
        <a:bodyPr/>
        <a:lstStyle/>
        <a:p>
          <a:r>
            <a:rPr lang="en-US" dirty="0" smtClean="0"/>
            <a:t>Election History</a:t>
          </a:r>
          <a:endParaRPr lang="en-US" dirty="0"/>
        </a:p>
      </dgm:t>
    </dgm:pt>
    <dgm:pt modelId="{56FCEC9A-B644-4846-B3C6-AF9823DB2B52}" type="parTrans" cxnId="{0881DCDF-09E0-40A1-A652-8E686ED64FFC}">
      <dgm:prSet/>
      <dgm:spPr/>
      <dgm:t>
        <a:bodyPr/>
        <a:lstStyle/>
        <a:p>
          <a:endParaRPr lang="en-US"/>
        </a:p>
      </dgm:t>
    </dgm:pt>
    <dgm:pt modelId="{5625E77B-5027-4F58-8654-A17DA0FEA67D}" type="sibTrans" cxnId="{0881DCDF-09E0-40A1-A652-8E686ED64FFC}">
      <dgm:prSet/>
      <dgm:spPr/>
      <dgm:t>
        <a:bodyPr/>
        <a:lstStyle/>
        <a:p>
          <a:endParaRPr lang="en-US"/>
        </a:p>
      </dgm:t>
    </dgm:pt>
    <dgm:pt modelId="{4E34D472-DBB1-4923-B856-05D0FA5D073A}">
      <dgm:prSet phldrT="[Text]"/>
      <dgm:spPr/>
      <dgm:t>
        <a:bodyPr/>
        <a:lstStyle/>
        <a:p>
          <a:r>
            <a:rPr lang="en-US" dirty="0" smtClean="0"/>
            <a:t>Maintenance History</a:t>
          </a:r>
          <a:endParaRPr lang="en-US" dirty="0"/>
        </a:p>
      </dgm:t>
    </dgm:pt>
    <dgm:pt modelId="{C7179FA3-53AE-444F-AD41-A5D9B3021F80}" type="parTrans" cxnId="{17FA0CDB-467A-4CFC-AA5B-1FB236285CC6}">
      <dgm:prSet/>
      <dgm:spPr/>
      <dgm:t>
        <a:bodyPr/>
        <a:lstStyle/>
        <a:p>
          <a:endParaRPr lang="en-US"/>
        </a:p>
      </dgm:t>
    </dgm:pt>
    <dgm:pt modelId="{5F9E2DB6-564C-4C86-A58E-465B2B7E3E5E}" type="sibTrans" cxnId="{17FA0CDB-467A-4CFC-AA5B-1FB236285CC6}">
      <dgm:prSet/>
      <dgm:spPr/>
      <dgm:t>
        <a:bodyPr/>
        <a:lstStyle/>
        <a:p>
          <a:endParaRPr lang="en-US"/>
        </a:p>
      </dgm:t>
    </dgm:pt>
    <dgm:pt modelId="{5CF01062-4B76-4955-BF4A-8A956A634C96}" type="pres">
      <dgm:prSet presAssocID="{81597C42-6091-4A5E-92B2-05C952E531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EB48E-1D50-4EB0-A77E-4F8B1829EB80}" type="pres">
      <dgm:prSet presAssocID="{961CB05F-7719-441B-86DA-CB330F8087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ECCC3-5A6B-4CDF-8260-D20F32779A30}" type="pres">
      <dgm:prSet presAssocID="{961CB05F-7719-441B-86DA-CB330F8087F2}" presName="spNode" presStyleCnt="0"/>
      <dgm:spPr/>
    </dgm:pt>
    <dgm:pt modelId="{947A3EC3-BD66-4A0D-8E81-30BA324C687C}" type="pres">
      <dgm:prSet presAssocID="{CEE25C81-8897-49D8-A068-64AE408E1E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525F680-8E8D-42E4-8CAC-441B735962BC}" type="pres">
      <dgm:prSet presAssocID="{302CBB93-AF64-4AF9-8997-CDB6CC0634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5CF4-0FB0-45D5-ADF3-0DE2C819C8CE}" type="pres">
      <dgm:prSet presAssocID="{302CBB93-AF64-4AF9-8997-CDB6CC0634F3}" presName="spNode" presStyleCnt="0"/>
      <dgm:spPr/>
    </dgm:pt>
    <dgm:pt modelId="{7B6E3012-1BAC-4BFD-BA7D-7A7E43C49545}" type="pres">
      <dgm:prSet presAssocID="{01CF3B8A-8295-49BD-A20D-CFC7AE51B83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43787AA-DC12-40D8-9A5A-CAD9424633F6}" type="pres">
      <dgm:prSet presAssocID="{576DFF0D-2653-4319-88F5-9F63FCF022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BCA9-F78D-4F17-B3A3-D3CA722AFC92}" type="pres">
      <dgm:prSet presAssocID="{576DFF0D-2653-4319-88F5-9F63FCF022A1}" presName="spNode" presStyleCnt="0"/>
      <dgm:spPr/>
    </dgm:pt>
    <dgm:pt modelId="{0686B2B4-3812-4540-82CC-E7A5B7D0B9AD}" type="pres">
      <dgm:prSet presAssocID="{F1AB61B9-D419-461B-A982-F7A718BDC95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32D9244-AB0F-4789-8F63-CAC4A5049290}" type="pres">
      <dgm:prSet presAssocID="{ACF828A9-9001-42C7-A691-D7232BAA08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7FE5-9B76-4FBA-B218-19F25504884C}" type="pres">
      <dgm:prSet presAssocID="{ACF828A9-9001-42C7-A691-D7232BAA08B0}" presName="spNode" presStyleCnt="0"/>
      <dgm:spPr/>
    </dgm:pt>
    <dgm:pt modelId="{2B434770-25C7-4116-B3A3-752476234C22}" type="pres">
      <dgm:prSet presAssocID="{5625E77B-5027-4F58-8654-A17DA0FEA6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544CC59-1B2F-485C-B2E3-F8824A129E4B}" type="pres">
      <dgm:prSet presAssocID="{4E34D472-DBB1-4923-B856-05D0FA5D07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BBCC-CF9C-4CC1-A7E8-7CFBB9CFE2C8}" type="pres">
      <dgm:prSet presAssocID="{4E34D472-DBB1-4923-B856-05D0FA5D073A}" presName="spNode" presStyleCnt="0"/>
      <dgm:spPr/>
    </dgm:pt>
    <dgm:pt modelId="{FC7E6373-8EE9-468F-9F77-899BA21381FF}" type="pres">
      <dgm:prSet presAssocID="{5F9E2DB6-564C-4C86-A58E-465B2B7E3E5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9323018-243E-40FE-A08B-568A73B41673}" type="presOf" srcId="{81597C42-6091-4A5E-92B2-05C952E53149}" destId="{5CF01062-4B76-4955-BF4A-8A956A634C96}" srcOrd="0" destOrd="0" presId="urn:microsoft.com/office/officeart/2005/8/layout/cycle5"/>
    <dgm:cxn modelId="{17FA0CDB-467A-4CFC-AA5B-1FB236285CC6}" srcId="{81597C42-6091-4A5E-92B2-05C952E53149}" destId="{4E34D472-DBB1-4923-B856-05D0FA5D073A}" srcOrd="4" destOrd="0" parTransId="{C7179FA3-53AE-444F-AD41-A5D9B3021F80}" sibTransId="{5F9E2DB6-564C-4C86-A58E-465B2B7E3E5E}"/>
    <dgm:cxn modelId="{9C55C8A7-0069-465C-9C93-5974CBC5B1F2}" type="presOf" srcId="{CEE25C81-8897-49D8-A068-64AE408E1EB4}" destId="{947A3EC3-BD66-4A0D-8E81-30BA324C687C}" srcOrd="0" destOrd="0" presId="urn:microsoft.com/office/officeart/2005/8/layout/cycle5"/>
    <dgm:cxn modelId="{428C1FD9-FFCA-4B45-A40D-6A57FB1693D6}" type="presOf" srcId="{576DFF0D-2653-4319-88F5-9F63FCF022A1}" destId="{243787AA-DC12-40D8-9A5A-CAD9424633F6}" srcOrd="0" destOrd="0" presId="urn:microsoft.com/office/officeart/2005/8/layout/cycle5"/>
    <dgm:cxn modelId="{CF7CDFB8-0A15-42A9-9F4D-01B891D24F32}" type="presOf" srcId="{01CF3B8A-8295-49BD-A20D-CFC7AE51B830}" destId="{7B6E3012-1BAC-4BFD-BA7D-7A7E43C49545}" srcOrd="0" destOrd="0" presId="urn:microsoft.com/office/officeart/2005/8/layout/cycle5"/>
    <dgm:cxn modelId="{58BB0C9C-4B06-4B2D-8BD1-A75CA5142261}" srcId="{81597C42-6091-4A5E-92B2-05C952E53149}" destId="{302CBB93-AF64-4AF9-8997-CDB6CC0634F3}" srcOrd="1" destOrd="0" parTransId="{F3C11244-2FEA-47FF-B249-51E0FDE82D84}" sibTransId="{01CF3B8A-8295-49BD-A20D-CFC7AE51B830}"/>
    <dgm:cxn modelId="{8D4884B3-7640-4FBF-8B44-F44C5D01F59F}" srcId="{81597C42-6091-4A5E-92B2-05C952E53149}" destId="{576DFF0D-2653-4319-88F5-9F63FCF022A1}" srcOrd="2" destOrd="0" parTransId="{BC0FCC9E-82A6-4AA5-A717-CB3B3DA43D5A}" sibTransId="{F1AB61B9-D419-461B-A982-F7A718BDC95B}"/>
    <dgm:cxn modelId="{995A10AA-79E6-4150-BC7F-018E74ED2B64}" type="presOf" srcId="{961CB05F-7719-441B-86DA-CB330F8087F2}" destId="{AF1EB48E-1D50-4EB0-A77E-4F8B1829EB80}" srcOrd="0" destOrd="0" presId="urn:microsoft.com/office/officeart/2005/8/layout/cycle5"/>
    <dgm:cxn modelId="{9D25D23F-55C5-40C4-82DE-6ADCBE6C9FF1}" type="presOf" srcId="{4E34D472-DBB1-4923-B856-05D0FA5D073A}" destId="{7544CC59-1B2F-485C-B2E3-F8824A129E4B}" srcOrd="0" destOrd="0" presId="urn:microsoft.com/office/officeart/2005/8/layout/cycle5"/>
    <dgm:cxn modelId="{A2F2D645-EC8B-474F-8B69-512B5F0AF43F}" type="presOf" srcId="{5F9E2DB6-564C-4C86-A58E-465B2B7E3E5E}" destId="{FC7E6373-8EE9-468F-9F77-899BA21381FF}" srcOrd="0" destOrd="0" presId="urn:microsoft.com/office/officeart/2005/8/layout/cycle5"/>
    <dgm:cxn modelId="{30E81238-EB4D-44E5-A84E-513DFF527D4D}" srcId="{81597C42-6091-4A5E-92B2-05C952E53149}" destId="{961CB05F-7719-441B-86DA-CB330F8087F2}" srcOrd="0" destOrd="0" parTransId="{F8826027-BCD0-4FAA-9DB8-A24C3A780404}" sibTransId="{CEE25C81-8897-49D8-A068-64AE408E1EB4}"/>
    <dgm:cxn modelId="{F30E50F4-3ED3-4991-8490-B8BA1D153865}" type="presOf" srcId="{ACF828A9-9001-42C7-A691-D7232BAA08B0}" destId="{532D9244-AB0F-4789-8F63-CAC4A5049290}" srcOrd="0" destOrd="0" presId="urn:microsoft.com/office/officeart/2005/8/layout/cycle5"/>
    <dgm:cxn modelId="{3F695862-7CF9-4E83-951B-1632EF1E5256}" type="presOf" srcId="{F1AB61B9-D419-461B-A982-F7A718BDC95B}" destId="{0686B2B4-3812-4540-82CC-E7A5B7D0B9AD}" srcOrd="0" destOrd="0" presId="urn:microsoft.com/office/officeart/2005/8/layout/cycle5"/>
    <dgm:cxn modelId="{16BDAB5E-662D-4BA8-A70A-ECDE2CA6ACA9}" type="presOf" srcId="{5625E77B-5027-4F58-8654-A17DA0FEA67D}" destId="{2B434770-25C7-4116-B3A3-752476234C22}" srcOrd="0" destOrd="0" presId="urn:microsoft.com/office/officeart/2005/8/layout/cycle5"/>
    <dgm:cxn modelId="{3411B8FC-710F-4B0E-B18A-AD949A7CE861}" type="presOf" srcId="{302CBB93-AF64-4AF9-8997-CDB6CC0634F3}" destId="{4525F680-8E8D-42E4-8CAC-441B735962BC}" srcOrd="0" destOrd="0" presId="urn:microsoft.com/office/officeart/2005/8/layout/cycle5"/>
    <dgm:cxn modelId="{0881DCDF-09E0-40A1-A652-8E686ED64FFC}" srcId="{81597C42-6091-4A5E-92B2-05C952E53149}" destId="{ACF828A9-9001-42C7-A691-D7232BAA08B0}" srcOrd="3" destOrd="0" parTransId="{56FCEC9A-B644-4846-B3C6-AF9823DB2B52}" sibTransId="{5625E77B-5027-4F58-8654-A17DA0FEA67D}"/>
    <dgm:cxn modelId="{7230A70D-8C20-4ECF-B07C-6359D5090849}" type="presParOf" srcId="{5CF01062-4B76-4955-BF4A-8A956A634C96}" destId="{AF1EB48E-1D50-4EB0-A77E-4F8B1829EB80}" srcOrd="0" destOrd="0" presId="urn:microsoft.com/office/officeart/2005/8/layout/cycle5"/>
    <dgm:cxn modelId="{28355AF5-8C19-40B7-A54A-B319BEB3E161}" type="presParOf" srcId="{5CF01062-4B76-4955-BF4A-8A956A634C96}" destId="{40FECCC3-5A6B-4CDF-8260-D20F32779A30}" srcOrd="1" destOrd="0" presId="urn:microsoft.com/office/officeart/2005/8/layout/cycle5"/>
    <dgm:cxn modelId="{FCFC3DE6-5FB4-4050-A99F-18729011273A}" type="presParOf" srcId="{5CF01062-4B76-4955-BF4A-8A956A634C96}" destId="{947A3EC3-BD66-4A0D-8E81-30BA324C687C}" srcOrd="2" destOrd="0" presId="urn:microsoft.com/office/officeart/2005/8/layout/cycle5"/>
    <dgm:cxn modelId="{CE811DEE-855F-4885-8DCD-CD04D39D1A61}" type="presParOf" srcId="{5CF01062-4B76-4955-BF4A-8A956A634C96}" destId="{4525F680-8E8D-42E4-8CAC-441B735962BC}" srcOrd="3" destOrd="0" presId="urn:microsoft.com/office/officeart/2005/8/layout/cycle5"/>
    <dgm:cxn modelId="{F6604CC6-049F-499D-822D-A4C5DF704EFB}" type="presParOf" srcId="{5CF01062-4B76-4955-BF4A-8A956A634C96}" destId="{944D5CF4-0FB0-45D5-ADF3-0DE2C819C8CE}" srcOrd="4" destOrd="0" presId="urn:microsoft.com/office/officeart/2005/8/layout/cycle5"/>
    <dgm:cxn modelId="{29BB8C47-BE38-414A-8C7A-F3705509248B}" type="presParOf" srcId="{5CF01062-4B76-4955-BF4A-8A956A634C96}" destId="{7B6E3012-1BAC-4BFD-BA7D-7A7E43C49545}" srcOrd="5" destOrd="0" presId="urn:microsoft.com/office/officeart/2005/8/layout/cycle5"/>
    <dgm:cxn modelId="{579B8CF1-6C46-403B-847C-359C26F862CF}" type="presParOf" srcId="{5CF01062-4B76-4955-BF4A-8A956A634C96}" destId="{243787AA-DC12-40D8-9A5A-CAD9424633F6}" srcOrd="6" destOrd="0" presId="urn:microsoft.com/office/officeart/2005/8/layout/cycle5"/>
    <dgm:cxn modelId="{6A0212FD-BAF1-44F7-86CD-6070D2D399FF}" type="presParOf" srcId="{5CF01062-4B76-4955-BF4A-8A956A634C96}" destId="{3C74BCA9-F78D-4F17-B3A3-D3CA722AFC92}" srcOrd="7" destOrd="0" presId="urn:microsoft.com/office/officeart/2005/8/layout/cycle5"/>
    <dgm:cxn modelId="{4E63FCFD-8ED5-4C9B-99F8-E47071253699}" type="presParOf" srcId="{5CF01062-4B76-4955-BF4A-8A956A634C96}" destId="{0686B2B4-3812-4540-82CC-E7A5B7D0B9AD}" srcOrd="8" destOrd="0" presId="urn:microsoft.com/office/officeart/2005/8/layout/cycle5"/>
    <dgm:cxn modelId="{E626C748-F8C5-4F13-B588-B2754C97F16A}" type="presParOf" srcId="{5CF01062-4B76-4955-BF4A-8A956A634C96}" destId="{532D9244-AB0F-4789-8F63-CAC4A5049290}" srcOrd="9" destOrd="0" presId="urn:microsoft.com/office/officeart/2005/8/layout/cycle5"/>
    <dgm:cxn modelId="{43DC9F62-5E5B-4D0E-A49B-C50B799B7147}" type="presParOf" srcId="{5CF01062-4B76-4955-BF4A-8A956A634C96}" destId="{C3F27FE5-9B76-4FBA-B218-19F25504884C}" srcOrd="10" destOrd="0" presId="urn:microsoft.com/office/officeart/2005/8/layout/cycle5"/>
    <dgm:cxn modelId="{2273E9BA-6139-45ED-84C6-42AA0B216EAE}" type="presParOf" srcId="{5CF01062-4B76-4955-BF4A-8A956A634C96}" destId="{2B434770-25C7-4116-B3A3-752476234C22}" srcOrd="11" destOrd="0" presId="urn:microsoft.com/office/officeart/2005/8/layout/cycle5"/>
    <dgm:cxn modelId="{96485A15-DBEC-4CAA-BFB0-320A4D16A8D0}" type="presParOf" srcId="{5CF01062-4B76-4955-BF4A-8A956A634C96}" destId="{7544CC59-1B2F-485C-B2E3-F8824A129E4B}" srcOrd="12" destOrd="0" presId="urn:microsoft.com/office/officeart/2005/8/layout/cycle5"/>
    <dgm:cxn modelId="{4BF98091-157C-441A-A908-162CEA2611E7}" type="presParOf" srcId="{5CF01062-4B76-4955-BF4A-8A956A634C96}" destId="{30EFBBCC-CF9C-4CC1-A7E8-7CFBB9CFE2C8}" srcOrd="13" destOrd="0" presId="urn:microsoft.com/office/officeart/2005/8/layout/cycle5"/>
    <dgm:cxn modelId="{C1AC4A4A-9C12-48FB-BA36-FD8E8DB6F021}" type="presParOf" srcId="{5CF01062-4B76-4955-BF4A-8A956A634C96}" destId="{FC7E6373-8EE9-468F-9F77-899BA21381F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97C42-6091-4A5E-92B2-05C952E5314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CB05F-7719-441B-86DA-CB330F8087F2}">
      <dgm:prSet phldrT="[Text]"/>
      <dgm:spPr/>
      <dgm:t>
        <a:bodyPr/>
        <a:lstStyle/>
        <a:p>
          <a:r>
            <a:rPr lang="en-US" dirty="0" smtClean="0"/>
            <a:t>Inventory</a:t>
          </a:r>
          <a:endParaRPr lang="en-US" dirty="0"/>
        </a:p>
      </dgm:t>
    </dgm:pt>
    <dgm:pt modelId="{F8826027-BCD0-4FAA-9DB8-A24C3A780404}" type="parTrans" cxnId="{30E81238-EB4D-44E5-A84E-513DFF527D4D}">
      <dgm:prSet/>
      <dgm:spPr/>
      <dgm:t>
        <a:bodyPr/>
        <a:lstStyle/>
        <a:p>
          <a:endParaRPr lang="en-US"/>
        </a:p>
      </dgm:t>
    </dgm:pt>
    <dgm:pt modelId="{CEE25C81-8897-49D8-A068-64AE408E1EB4}" type="sibTrans" cxnId="{30E81238-EB4D-44E5-A84E-513DFF527D4D}">
      <dgm:prSet/>
      <dgm:spPr/>
      <dgm:t>
        <a:bodyPr/>
        <a:lstStyle/>
        <a:p>
          <a:endParaRPr lang="en-US"/>
        </a:p>
      </dgm:t>
    </dgm:pt>
    <dgm:pt modelId="{302CBB93-AF64-4AF9-8997-CDB6CC0634F3}">
      <dgm:prSet phldrT="[Text]"/>
      <dgm:spPr/>
      <dgm:t>
        <a:bodyPr/>
        <a:lstStyle/>
        <a:p>
          <a:r>
            <a:rPr lang="en-US" dirty="0" smtClean="0"/>
            <a:t>Configuration</a:t>
          </a:r>
          <a:endParaRPr lang="en-US" dirty="0"/>
        </a:p>
      </dgm:t>
    </dgm:pt>
    <dgm:pt modelId="{F3C11244-2FEA-47FF-B249-51E0FDE82D84}" type="parTrans" cxnId="{58BB0C9C-4B06-4B2D-8BD1-A75CA5142261}">
      <dgm:prSet/>
      <dgm:spPr/>
      <dgm:t>
        <a:bodyPr/>
        <a:lstStyle/>
        <a:p>
          <a:endParaRPr lang="en-US"/>
        </a:p>
      </dgm:t>
    </dgm:pt>
    <dgm:pt modelId="{01CF3B8A-8295-49BD-A20D-CFC7AE51B830}" type="sibTrans" cxnId="{58BB0C9C-4B06-4B2D-8BD1-A75CA5142261}">
      <dgm:prSet/>
      <dgm:spPr/>
      <dgm:t>
        <a:bodyPr/>
        <a:lstStyle/>
        <a:p>
          <a:endParaRPr lang="en-US"/>
        </a:p>
      </dgm:t>
    </dgm:pt>
    <dgm:pt modelId="{576DFF0D-2653-4319-88F5-9F63FCF022A1}">
      <dgm:prSet phldrT="[Text]"/>
      <dgm:spPr/>
      <dgm:t>
        <a:bodyPr/>
        <a:lstStyle/>
        <a:p>
          <a:r>
            <a:rPr lang="en-US" dirty="0" smtClean="0"/>
            <a:t>Supply Handout</a:t>
          </a:r>
          <a:endParaRPr lang="en-US" dirty="0"/>
        </a:p>
      </dgm:t>
    </dgm:pt>
    <dgm:pt modelId="{BC0FCC9E-82A6-4AA5-A717-CB3B3DA43D5A}" type="parTrans" cxnId="{8D4884B3-7640-4FBF-8B44-F44C5D01F59F}">
      <dgm:prSet/>
      <dgm:spPr/>
      <dgm:t>
        <a:bodyPr/>
        <a:lstStyle/>
        <a:p>
          <a:endParaRPr lang="en-US"/>
        </a:p>
      </dgm:t>
    </dgm:pt>
    <dgm:pt modelId="{F1AB61B9-D419-461B-A982-F7A718BDC95B}" type="sibTrans" cxnId="{8D4884B3-7640-4FBF-8B44-F44C5D01F59F}">
      <dgm:prSet/>
      <dgm:spPr/>
      <dgm:t>
        <a:bodyPr/>
        <a:lstStyle/>
        <a:p>
          <a:endParaRPr lang="en-US"/>
        </a:p>
      </dgm:t>
    </dgm:pt>
    <dgm:pt modelId="{F96319D2-0715-4ACB-8B4B-6F6D7F98B81C}">
      <dgm:prSet phldrT="[Text]"/>
      <dgm:spPr/>
      <dgm:t>
        <a:bodyPr/>
        <a:lstStyle/>
        <a:p>
          <a:r>
            <a:rPr lang="en-US" dirty="0" smtClean="0"/>
            <a:t>Judge Accepts Equipment</a:t>
          </a:r>
          <a:endParaRPr lang="en-US" dirty="0"/>
        </a:p>
      </dgm:t>
    </dgm:pt>
    <dgm:pt modelId="{D4A8133D-7A65-4D03-99E4-72940BFE819F}" type="parTrans" cxnId="{75E3D7BD-1E37-476B-9B61-728BFE68D543}">
      <dgm:prSet/>
      <dgm:spPr/>
      <dgm:t>
        <a:bodyPr/>
        <a:lstStyle/>
        <a:p>
          <a:endParaRPr lang="en-US"/>
        </a:p>
      </dgm:t>
    </dgm:pt>
    <dgm:pt modelId="{85143E97-DA14-4F4B-B29A-218B4CF501A8}" type="sibTrans" cxnId="{75E3D7BD-1E37-476B-9B61-728BFE68D543}">
      <dgm:prSet/>
      <dgm:spPr/>
      <dgm:t>
        <a:bodyPr/>
        <a:lstStyle/>
        <a:p>
          <a:endParaRPr lang="en-US"/>
        </a:p>
      </dgm:t>
    </dgm:pt>
    <dgm:pt modelId="{ACF828A9-9001-42C7-A691-D7232BAA08B0}">
      <dgm:prSet phldrT="[Text]"/>
      <dgm:spPr/>
      <dgm:t>
        <a:bodyPr/>
        <a:lstStyle/>
        <a:p>
          <a:r>
            <a:rPr lang="en-US" dirty="0" smtClean="0"/>
            <a:t>Equipment is located at Polling Location</a:t>
          </a:r>
          <a:endParaRPr lang="en-US" dirty="0"/>
        </a:p>
      </dgm:t>
    </dgm:pt>
    <dgm:pt modelId="{56FCEC9A-B644-4846-B3C6-AF9823DB2B52}" type="parTrans" cxnId="{0881DCDF-09E0-40A1-A652-8E686ED64FFC}">
      <dgm:prSet/>
      <dgm:spPr/>
      <dgm:t>
        <a:bodyPr/>
        <a:lstStyle/>
        <a:p>
          <a:endParaRPr lang="en-US"/>
        </a:p>
      </dgm:t>
    </dgm:pt>
    <dgm:pt modelId="{5625E77B-5027-4F58-8654-A17DA0FEA67D}" type="sibTrans" cxnId="{0881DCDF-09E0-40A1-A652-8E686ED64FFC}">
      <dgm:prSet/>
      <dgm:spPr/>
      <dgm:t>
        <a:bodyPr/>
        <a:lstStyle/>
        <a:p>
          <a:endParaRPr lang="en-US"/>
        </a:p>
      </dgm:t>
    </dgm:pt>
    <dgm:pt modelId="{4E34D472-DBB1-4923-B856-05D0FA5D073A}">
      <dgm:prSet phldrT="[Text]"/>
      <dgm:spPr/>
      <dgm:t>
        <a:bodyPr/>
        <a:lstStyle/>
        <a:p>
          <a:r>
            <a:rPr lang="en-US" dirty="0" smtClean="0"/>
            <a:t>Election Night Drop Off</a:t>
          </a:r>
          <a:endParaRPr lang="en-US" dirty="0"/>
        </a:p>
      </dgm:t>
    </dgm:pt>
    <dgm:pt modelId="{C7179FA3-53AE-444F-AD41-A5D9B3021F80}" type="parTrans" cxnId="{17FA0CDB-467A-4CFC-AA5B-1FB236285CC6}">
      <dgm:prSet/>
      <dgm:spPr/>
      <dgm:t>
        <a:bodyPr/>
        <a:lstStyle/>
        <a:p>
          <a:endParaRPr lang="en-US"/>
        </a:p>
      </dgm:t>
    </dgm:pt>
    <dgm:pt modelId="{5F9E2DB6-564C-4C86-A58E-465B2B7E3E5E}" type="sibTrans" cxnId="{17FA0CDB-467A-4CFC-AA5B-1FB236285CC6}">
      <dgm:prSet/>
      <dgm:spPr/>
      <dgm:t>
        <a:bodyPr/>
        <a:lstStyle/>
        <a:p>
          <a:endParaRPr lang="en-US"/>
        </a:p>
      </dgm:t>
    </dgm:pt>
    <dgm:pt modelId="{911665C8-922D-4D89-A735-5B2F3F1EBC56}">
      <dgm:prSet phldrT="[Text]"/>
      <dgm:spPr/>
      <dgm:t>
        <a:bodyPr/>
        <a:lstStyle/>
        <a:p>
          <a:r>
            <a:rPr lang="en-US" dirty="0" smtClean="0"/>
            <a:t>Received</a:t>
          </a:r>
          <a:endParaRPr lang="en-US" dirty="0"/>
        </a:p>
      </dgm:t>
    </dgm:pt>
    <dgm:pt modelId="{E199275A-B743-4789-A8C1-F237F9B94D43}" type="parTrans" cxnId="{2671F176-02A2-42F6-9890-4235D9874CB3}">
      <dgm:prSet/>
      <dgm:spPr/>
      <dgm:t>
        <a:bodyPr/>
        <a:lstStyle/>
        <a:p>
          <a:endParaRPr lang="en-US"/>
        </a:p>
      </dgm:t>
    </dgm:pt>
    <dgm:pt modelId="{27404A4B-345B-4EBE-9EC8-0E3D9C177B78}" type="sibTrans" cxnId="{2671F176-02A2-42F6-9890-4235D9874CB3}">
      <dgm:prSet/>
      <dgm:spPr/>
      <dgm:t>
        <a:bodyPr/>
        <a:lstStyle/>
        <a:p>
          <a:endParaRPr lang="en-US"/>
        </a:p>
      </dgm:t>
    </dgm:pt>
    <dgm:pt modelId="{5CF01062-4B76-4955-BF4A-8A956A634C96}" type="pres">
      <dgm:prSet presAssocID="{81597C42-6091-4A5E-92B2-05C952E531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EB48E-1D50-4EB0-A77E-4F8B1829EB80}" type="pres">
      <dgm:prSet presAssocID="{961CB05F-7719-441B-86DA-CB330F8087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ECCC3-5A6B-4CDF-8260-D20F32779A30}" type="pres">
      <dgm:prSet presAssocID="{961CB05F-7719-441B-86DA-CB330F8087F2}" presName="spNode" presStyleCnt="0"/>
      <dgm:spPr/>
    </dgm:pt>
    <dgm:pt modelId="{947A3EC3-BD66-4A0D-8E81-30BA324C687C}" type="pres">
      <dgm:prSet presAssocID="{CEE25C81-8897-49D8-A068-64AE408E1EB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525F680-8E8D-42E4-8CAC-441B735962BC}" type="pres">
      <dgm:prSet presAssocID="{302CBB93-AF64-4AF9-8997-CDB6CC0634F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5CF4-0FB0-45D5-ADF3-0DE2C819C8CE}" type="pres">
      <dgm:prSet presAssocID="{302CBB93-AF64-4AF9-8997-CDB6CC0634F3}" presName="spNode" presStyleCnt="0"/>
      <dgm:spPr/>
    </dgm:pt>
    <dgm:pt modelId="{7B6E3012-1BAC-4BFD-BA7D-7A7E43C49545}" type="pres">
      <dgm:prSet presAssocID="{01CF3B8A-8295-49BD-A20D-CFC7AE51B830}" presName="sibTrans" presStyleLbl="sibTrans1D1" presStyleIdx="1" presStyleCnt="7"/>
      <dgm:spPr/>
      <dgm:t>
        <a:bodyPr/>
        <a:lstStyle/>
        <a:p>
          <a:endParaRPr lang="en-US"/>
        </a:p>
      </dgm:t>
    </dgm:pt>
    <dgm:pt modelId="{243787AA-DC12-40D8-9A5A-CAD9424633F6}" type="pres">
      <dgm:prSet presAssocID="{576DFF0D-2653-4319-88F5-9F63FCF022A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BCA9-F78D-4F17-B3A3-D3CA722AFC92}" type="pres">
      <dgm:prSet presAssocID="{576DFF0D-2653-4319-88F5-9F63FCF022A1}" presName="spNode" presStyleCnt="0"/>
      <dgm:spPr/>
    </dgm:pt>
    <dgm:pt modelId="{0686B2B4-3812-4540-82CC-E7A5B7D0B9AD}" type="pres">
      <dgm:prSet presAssocID="{F1AB61B9-D419-461B-A982-F7A718BDC95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29C48586-1E71-4D0D-A3A6-DDE68D818ACE}" type="pres">
      <dgm:prSet presAssocID="{F96319D2-0715-4ACB-8B4B-6F6D7F98B81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F1D94-F2F8-4F0F-AB0B-BDB13C38F058}" type="pres">
      <dgm:prSet presAssocID="{F96319D2-0715-4ACB-8B4B-6F6D7F98B81C}" presName="spNode" presStyleCnt="0"/>
      <dgm:spPr/>
    </dgm:pt>
    <dgm:pt modelId="{553DCA0C-24F9-46EA-B3B9-2FDF739EB1CE}" type="pres">
      <dgm:prSet presAssocID="{85143E97-DA14-4F4B-B29A-218B4CF501A8}" presName="sibTrans" presStyleLbl="sibTrans1D1" presStyleIdx="3" presStyleCnt="7"/>
      <dgm:spPr/>
      <dgm:t>
        <a:bodyPr/>
        <a:lstStyle/>
        <a:p>
          <a:endParaRPr lang="en-US"/>
        </a:p>
      </dgm:t>
    </dgm:pt>
    <dgm:pt modelId="{532D9244-AB0F-4789-8F63-CAC4A5049290}" type="pres">
      <dgm:prSet presAssocID="{ACF828A9-9001-42C7-A691-D7232BAA08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7FE5-9B76-4FBA-B218-19F25504884C}" type="pres">
      <dgm:prSet presAssocID="{ACF828A9-9001-42C7-A691-D7232BAA08B0}" presName="spNode" presStyleCnt="0"/>
      <dgm:spPr/>
    </dgm:pt>
    <dgm:pt modelId="{2B434770-25C7-4116-B3A3-752476234C22}" type="pres">
      <dgm:prSet presAssocID="{5625E77B-5027-4F58-8654-A17DA0FEA67D}" presName="sibTrans" presStyleLbl="sibTrans1D1" presStyleIdx="4" presStyleCnt="7"/>
      <dgm:spPr/>
      <dgm:t>
        <a:bodyPr/>
        <a:lstStyle/>
        <a:p>
          <a:endParaRPr lang="en-US"/>
        </a:p>
      </dgm:t>
    </dgm:pt>
    <dgm:pt modelId="{7544CC59-1B2F-485C-B2E3-F8824A129E4B}" type="pres">
      <dgm:prSet presAssocID="{4E34D472-DBB1-4923-B856-05D0FA5D073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BBCC-CF9C-4CC1-A7E8-7CFBB9CFE2C8}" type="pres">
      <dgm:prSet presAssocID="{4E34D472-DBB1-4923-B856-05D0FA5D073A}" presName="spNode" presStyleCnt="0"/>
      <dgm:spPr/>
    </dgm:pt>
    <dgm:pt modelId="{FC7E6373-8EE9-468F-9F77-899BA21381FF}" type="pres">
      <dgm:prSet presAssocID="{5F9E2DB6-564C-4C86-A58E-465B2B7E3E5E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9CBB20A-7A00-42EA-8525-234E8C1BFC23}" type="pres">
      <dgm:prSet presAssocID="{911665C8-922D-4D89-A735-5B2F3F1EBC5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F7267-7562-4F84-B403-CF1B2434D3B1}" type="pres">
      <dgm:prSet presAssocID="{911665C8-922D-4D89-A735-5B2F3F1EBC56}" presName="spNode" presStyleCnt="0"/>
      <dgm:spPr/>
    </dgm:pt>
    <dgm:pt modelId="{2D67C867-572C-4CBE-9900-406197395188}" type="pres">
      <dgm:prSet presAssocID="{27404A4B-345B-4EBE-9EC8-0E3D9C177B7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8F1D3173-10B4-47E6-A29E-24B2197E3CCE}" type="presOf" srcId="{302CBB93-AF64-4AF9-8997-CDB6CC0634F3}" destId="{4525F680-8E8D-42E4-8CAC-441B735962BC}" srcOrd="0" destOrd="0" presId="urn:microsoft.com/office/officeart/2005/8/layout/cycle5"/>
    <dgm:cxn modelId="{BA6A06B5-663A-442C-B9C5-2694CFCADB6A}" type="presOf" srcId="{85143E97-DA14-4F4B-B29A-218B4CF501A8}" destId="{553DCA0C-24F9-46EA-B3B9-2FDF739EB1CE}" srcOrd="0" destOrd="0" presId="urn:microsoft.com/office/officeart/2005/8/layout/cycle5"/>
    <dgm:cxn modelId="{9CAEAEAF-C7A2-451A-8327-8E33F03B028D}" type="presOf" srcId="{5625E77B-5027-4F58-8654-A17DA0FEA67D}" destId="{2B434770-25C7-4116-B3A3-752476234C22}" srcOrd="0" destOrd="0" presId="urn:microsoft.com/office/officeart/2005/8/layout/cycle5"/>
    <dgm:cxn modelId="{A1B7A033-3946-4A23-B2AC-36F204ACFDB8}" type="presOf" srcId="{5F9E2DB6-564C-4C86-A58E-465B2B7E3E5E}" destId="{FC7E6373-8EE9-468F-9F77-899BA21381FF}" srcOrd="0" destOrd="0" presId="urn:microsoft.com/office/officeart/2005/8/layout/cycle5"/>
    <dgm:cxn modelId="{17FA0CDB-467A-4CFC-AA5B-1FB236285CC6}" srcId="{81597C42-6091-4A5E-92B2-05C952E53149}" destId="{4E34D472-DBB1-4923-B856-05D0FA5D073A}" srcOrd="5" destOrd="0" parTransId="{C7179FA3-53AE-444F-AD41-A5D9B3021F80}" sibTransId="{5F9E2DB6-564C-4C86-A58E-465B2B7E3E5E}"/>
    <dgm:cxn modelId="{2671F176-02A2-42F6-9890-4235D9874CB3}" srcId="{81597C42-6091-4A5E-92B2-05C952E53149}" destId="{911665C8-922D-4D89-A735-5B2F3F1EBC56}" srcOrd="6" destOrd="0" parTransId="{E199275A-B743-4789-A8C1-F237F9B94D43}" sibTransId="{27404A4B-345B-4EBE-9EC8-0E3D9C177B78}"/>
    <dgm:cxn modelId="{61A80E08-6F26-486E-BAE9-DD6DE6DE403C}" type="presOf" srcId="{81597C42-6091-4A5E-92B2-05C952E53149}" destId="{5CF01062-4B76-4955-BF4A-8A956A634C96}" srcOrd="0" destOrd="0" presId="urn:microsoft.com/office/officeart/2005/8/layout/cycle5"/>
    <dgm:cxn modelId="{45AC36F0-E976-49AF-9231-A0987EE2B93F}" type="presOf" srcId="{CEE25C81-8897-49D8-A068-64AE408E1EB4}" destId="{947A3EC3-BD66-4A0D-8E81-30BA324C687C}" srcOrd="0" destOrd="0" presId="urn:microsoft.com/office/officeart/2005/8/layout/cycle5"/>
    <dgm:cxn modelId="{30E81238-EB4D-44E5-A84E-513DFF527D4D}" srcId="{81597C42-6091-4A5E-92B2-05C952E53149}" destId="{961CB05F-7719-441B-86DA-CB330F8087F2}" srcOrd="0" destOrd="0" parTransId="{F8826027-BCD0-4FAA-9DB8-A24C3A780404}" sibTransId="{CEE25C81-8897-49D8-A068-64AE408E1EB4}"/>
    <dgm:cxn modelId="{75E3D7BD-1E37-476B-9B61-728BFE68D543}" srcId="{81597C42-6091-4A5E-92B2-05C952E53149}" destId="{F96319D2-0715-4ACB-8B4B-6F6D7F98B81C}" srcOrd="3" destOrd="0" parTransId="{D4A8133D-7A65-4D03-99E4-72940BFE819F}" sibTransId="{85143E97-DA14-4F4B-B29A-218B4CF501A8}"/>
    <dgm:cxn modelId="{8D4884B3-7640-4FBF-8B44-F44C5D01F59F}" srcId="{81597C42-6091-4A5E-92B2-05C952E53149}" destId="{576DFF0D-2653-4319-88F5-9F63FCF022A1}" srcOrd="2" destOrd="0" parTransId="{BC0FCC9E-82A6-4AA5-A717-CB3B3DA43D5A}" sibTransId="{F1AB61B9-D419-461B-A982-F7A718BDC95B}"/>
    <dgm:cxn modelId="{0881DCDF-09E0-40A1-A652-8E686ED64FFC}" srcId="{81597C42-6091-4A5E-92B2-05C952E53149}" destId="{ACF828A9-9001-42C7-A691-D7232BAA08B0}" srcOrd="4" destOrd="0" parTransId="{56FCEC9A-B644-4846-B3C6-AF9823DB2B52}" sibTransId="{5625E77B-5027-4F58-8654-A17DA0FEA67D}"/>
    <dgm:cxn modelId="{316383EE-20FC-48F4-A6D4-A97C97A6E1F8}" type="presOf" srcId="{961CB05F-7719-441B-86DA-CB330F8087F2}" destId="{AF1EB48E-1D50-4EB0-A77E-4F8B1829EB80}" srcOrd="0" destOrd="0" presId="urn:microsoft.com/office/officeart/2005/8/layout/cycle5"/>
    <dgm:cxn modelId="{24D14277-AF14-47D3-B618-B578DB1DD9E5}" type="presOf" srcId="{01CF3B8A-8295-49BD-A20D-CFC7AE51B830}" destId="{7B6E3012-1BAC-4BFD-BA7D-7A7E43C49545}" srcOrd="0" destOrd="0" presId="urn:microsoft.com/office/officeart/2005/8/layout/cycle5"/>
    <dgm:cxn modelId="{58BB0C9C-4B06-4B2D-8BD1-A75CA5142261}" srcId="{81597C42-6091-4A5E-92B2-05C952E53149}" destId="{302CBB93-AF64-4AF9-8997-CDB6CC0634F3}" srcOrd="1" destOrd="0" parTransId="{F3C11244-2FEA-47FF-B249-51E0FDE82D84}" sibTransId="{01CF3B8A-8295-49BD-A20D-CFC7AE51B830}"/>
    <dgm:cxn modelId="{40B1403F-3176-436E-A728-14DAFE8926F2}" type="presOf" srcId="{576DFF0D-2653-4319-88F5-9F63FCF022A1}" destId="{243787AA-DC12-40D8-9A5A-CAD9424633F6}" srcOrd="0" destOrd="0" presId="urn:microsoft.com/office/officeart/2005/8/layout/cycle5"/>
    <dgm:cxn modelId="{73847062-B833-455D-AE28-8FA4EB18F220}" type="presOf" srcId="{F1AB61B9-D419-461B-A982-F7A718BDC95B}" destId="{0686B2B4-3812-4540-82CC-E7A5B7D0B9AD}" srcOrd="0" destOrd="0" presId="urn:microsoft.com/office/officeart/2005/8/layout/cycle5"/>
    <dgm:cxn modelId="{46BBD125-C4FE-4DDE-B837-225EE3495466}" type="presOf" srcId="{911665C8-922D-4D89-A735-5B2F3F1EBC56}" destId="{69CBB20A-7A00-42EA-8525-234E8C1BFC23}" srcOrd="0" destOrd="0" presId="urn:microsoft.com/office/officeart/2005/8/layout/cycle5"/>
    <dgm:cxn modelId="{5EDE34C6-7150-45F3-8298-54D454E12BD7}" type="presOf" srcId="{F96319D2-0715-4ACB-8B4B-6F6D7F98B81C}" destId="{29C48586-1E71-4D0D-A3A6-DDE68D818ACE}" srcOrd="0" destOrd="0" presId="urn:microsoft.com/office/officeart/2005/8/layout/cycle5"/>
    <dgm:cxn modelId="{FC792C40-3AF4-4B44-A376-078324C1B469}" type="presOf" srcId="{4E34D472-DBB1-4923-B856-05D0FA5D073A}" destId="{7544CC59-1B2F-485C-B2E3-F8824A129E4B}" srcOrd="0" destOrd="0" presId="urn:microsoft.com/office/officeart/2005/8/layout/cycle5"/>
    <dgm:cxn modelId="{17BCAD06-114C-4611-8FD9-539DA0DD282C}" type="presOf" srcId="{ACF828A9-9001-42C7-A691-D7232BAA08B0}" destId="{532D9244-AB0F-4789-8F63-CAC4A5049290}" srcOrd="0" destOrd="0" presId="urn:microsoft.com/office/officeart/2005/8/layout/cycle5"/>
    <dgm:cxn modelId="{C696E2AF-9F7B-443F-BA33-752EC8FFA1A8}" type="presOf" srcId="{27404A4B-345B-4EBE-9EC8-0E3D9C177B78}" destId="{2D67C867-572C-4CBE-9900-406197395188}" srcOrd="0" destOrd="0" presId="urn:microsoft.com/office/officeart/2005/8/layout/cycle5"/>
    <dgm:cxn modelId="{4F83A9FE-DFB4-4FC7-8604-415F2ABCF5AA}" type="presParOf" srcId="{5CF01062-4B76-4955-BF4A-8A956A634C96}" destId="{AF1EB48E-1D50-4EB0-A77E-4F8B1829EB80}" srcOrd="0" destOrd="0" presId="urn:microsoft.com/office/officeart/2005/8/layout/cycle5"/>
    <dgm:cxn modelId="{A139EC27-FA13-4999-8264-53F6A0D8255D}" type="presParOf" srcId="{5CF01062-4B76-4955-BF4A-8A956A634C96}" destId="{40FECCC3-5A6B-4CDF-8260-D20F32779A30}" srcOrd="1" destOrd="0" presId="urn:microsoft.com/office/officeart/2005/8/layout/cycle5"/>
    <dgm:cxn modelId="{03285F3A-3544-4285-9DE3-4AE515CAC1D5}" type="presParOf" srcId="{5CF01062-4B76-4955-BF4A-8A956A634C96}" destId="{947A3EC3-BD66-4A0D-8E81-30BA324C687C}" srcOrd="2" destOrd="0" presId="urn:microsoft.com/office/officeart/2005/8/layout/cycle5"/>
    <dgm:cxn modelId="{2A84ABF2-5A3E-41D8-AE31-4031E6B250D0}" type="presParOf" srcId="{5CF01062-4B76-4955-BF4A-8A956A634C96}" destId="{4525F680-8E8D-42E4-8CAC-441B735962BC}" srcOrd="3" destOrd="0" presId="urn:microsoft.com/office/officeart/2005/8/layout/cycle5"/>
    <dgm:cxn modelId="{8D9E2480-447E-423F-8E0F-3D1B8697A7DA}" type="presParOf" srcId="{5CF01062-4B76-4955-BF4A-8A956A634C96}" destId="{944D5CF4-0FB0-45D5-ADF3-0DE2C819C8CE}" srcOrd="4" destOrd="0" presId="urn:microsoft.com/office/officeart/2005/8/layout/cycle5"/>
    <dgm:cxn modelId="{D6547B92-4ABB-43D5-8E2F-45A6410C5A45}" type="presParOf" srcId="{5CF01062-4B76-4955-BF4A-8A956A634C96}" destId="{7B6E3012-1BAC-4BFD-BA7D-7A7E43C49545}" srcOrd="5" destOrd="0" presId="urn:microsoft.com/office/officeart/2005/8/layout/cycle5"/>
    <dgm:cxn modelId="{5B703853-FA42-402F-A3D6-965BFF1124B1}" type="presParOf" srcId="{5CF01062-4B76-4955-BF4A-8A956A634C96}" destId="{243787AA-DC12-40D8-9A5A-CAD9424633F6}" srcOrd="6" destOrd="0" presId="urn:microsoft.com/office/officeart/2005/8/layout/cycle5"/>
    <dgm:cxn modelId="{E40DAD1B-C269-47C6-B296-ABB22DF826EB}" type="presParOf" srcId="{5CF01062-4B76-4955-BF4A-8A956A634C96}" destId="{3C74BCA9-F78D-4F17-B3A3-D3CA722AFC92}" srcOrd="7" destOrd="0" presId="urn:microsoft.com/office/officeart/2005/8/layout/cycle5"/>
    <dgm:cxn modelId="{07366FE7-C499-4890-9756-6E60C2DE8866}" type="presParOf" srcId="{5CF01062-4B76-4955-BF4A-8A956A634C96}" destId="{0686B2B4-3812-4540-82CC-E7A5B7D0B9AD}" srcOrd="8" destOrd="0" presId="urn:microsoft.com/office/officeart/2005/8/layout/cycle5"/>
    <dgm:cxn modelId="{3E5C6740-1DB2-4A00-8D1E-2E6D9107BECA}" type="presParOf" srcId="{5CF01062-4B76-4955-BF4A-8A956A634C96}" destId="{29C48586-1E71-4D0D-A3A6-DDE68D818ACE}" srcOrd="9" destOrd="0" presId="urn:microsoft.com/office/officeart/2005/8/layout/cycle5"/>
    <dgm:cxn modelId="{9956D23C-301E-4986-B41A-D09FDFC4C86B}" type="presParOf" srcId="{5CF01062-4B76-4955-BF4A-8A956A634C96}" destId="{786F1D94-F2F8-4F0F-AB0B-BDB13C38F058}" srcOrd="10" destOrd="0" presId="urn:microsoft.com/office/officeart/2005/8/layout/cycle5"/>
    <dgm:cxn modelId="{B163F90C-5C02-4456-9825-DFD18A4EE1BE}" type="presParOf" srcId="{5CF01062-4B76-4955-BF4A-8A956A634C96}" destId="{553DCA0C-24F9-46EA-B3B9-2FDF739EB1CE}" srcOrd="11" destOrd="0" presId="urn:microsoft.com/office/officeart/2005/8/layout/cycle5"/>
    <dgm:cxn modelId="{F79161AF-C6E2-4B5B-8944-2093060DD10D}" type="presParOf" srcId="{5CF01062-4B76-4955-BF4A-8A956A634C96}" destId="{532D9244-AB0F-4789-8F63-CAC4A5049290}" srcOrd="12" destOrd="0" presId="urn:microsoft.com/office/officeart/2005/8/layout/cycle5"/>
    <dgm:cxn modelId="{3140909F-4793-4743-9DD5-6A91A3CB22CA}" type="presParOf" srcId="{5CF01062-4B76-4955-BF4A-8A956A634C96}" destId="{C3F27FE5-9B76-4FBA-B218-19F25504884C}" srcOrd="13" destOrd="0" presId="urn:microsoft.com/office/officeart/2005/8/layout/cycle5"/>
    <dgm:cxn modelId="{8AB76568-A2B4-4A3E-9C5E-1A718D2DD960}" type="presParOf" srcId="{5CF01062-4B76-4955-BF4A-8A956A634C96}" destId="{2B434770-25C7-4116-B3A3-752476234C22}" srcOrd="14" destOrd="0" presId="urn:microsoft.com/office/officeart/2005/8/layout/cycle5"/>
    <dgm:cxn modelId="{5D15286E-79F8-4407-9A1D-8A59CBF80F8C}" type="presParOf" srcId="{5CF01062-4B76-4955-BF4A-8A956A634C96}" destId="{7544CC59-1B2F-485C-B2E3-F8824A129E4B}" srcOrd="15" destOrd="0" presId="urn:microsoft.com/office/officeart/2005/8/layout/cycle5"/>
    <dgm:cxn modelId="{8E214F4E-A584-48C0-9A37-27962FBF002E}" type="presParOf" srcId="{5CF01062-4B76-4955-BF4A-8A956A634C96}" destId="{30EFBBCC-CF9C-4CC1-A7E8-7CFBB9CFE2C8}" srcOrd="16" destOrd="0" presId="urn:microsoft.com/office/officeart/2005/8/layout/cycle5"/>
    <dgm:cxn modelId="{84E24056-B4BF-4E59-A779-AA84BB005533}" type="presParOf" srcId="{5CF01062-4B76-4955-BF4A-8A956A634C96}" destId="{FC7E6373-8EE9-468F-9F77-899BA21381FF}" srcOrd="17" destOrd="0" presId="urn:microsoft.com/office/officeart/2005/8/layout/cycle5"/>
    <dgm:cxn modelId="{22F3F856-21EE-4953-B96A-41FE896A2FD4}" type="presParOf" srcId="{5CF01062-4B76-4955-BF4A-8A956A634C96}" destId="{69CBB20A-7A00-42EA-8525-234E8C1BFC23}" srcOrd="18" destOrd="0" presId="urn:microsoft.com/office/officeart/2005/8/layout/cycle5"/>
    <dgm:cxn modelId="{F1B1E2C4-2E8C-4386-861D-3BA5AA6C7278}" type="presParOf" srcId="{5CF01062-4B76-4955-BF4A-8A956A634C96}" destId="{A73F7267-7562-4F84-B403-CF1B2434D3B1}" srcOrd="19" destOrd="0" presId="urn:microsoft.com/office/officeart/2005/8/layout/cycle5"/>
    <dgm:cxn modelId="{17CE5E6F-34E6-4CCC-BD15-C691BC6A5A37}" type="presParOf" srcId="{5CF01062-4B76-4955-BF4A-8A956A634C96}" destId="{2D67C867-572C-4CBE-9900-406197395188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97C42-6091-4A5E-92B2-05C952E5314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CB05F-7719-441B-86DA-CB330F8087F2}">
      <dgm:prSet phldrT="[Text]"/>
      <dgm:spPr/>
      <dgm:t>
        <a:bodyPr/>
        <a:lstStyle/>
        <a:p>
          <a:r>
            <a:rPr lang="en-US" dirty="0" smtClean="0"/>
            <a:t>Inventory</a:t>
          </a:r>
          <a:endParaRPr lang="en-US" dirty="0"/>
        </a:p>
      </dgm:t>
    </dgm:pt>
    <dgm:pt modelId="{F8826027-BCD0-4FAA-9DB8-A24C3A780404}" type="parTrans" cxnId="{30E81238-EB4D-44E5-A84E-513DFF527D4D}">
      <dgm:prSet/>
      <dgm:spPr/>
      <dgm:t>
        <a:bodyPr/>
        <a:lstStyle/>
        <a:p>
          <a:endParaRPr lang="en-US"/>
        </a:p>
      </dgm:t>
    </dgm:pt>
    <dgm:pt modelId="{CEE25C81-8897-49D8-A068-64AE408E1EB4}" type="sibTrans" cxnId="{30E81238-EB4D-44E5-A84E-513DFF527D4D}">
      <dgm:prSet/>
      <dgm:spPr/>
      <dgm:t>
        <a:bodyPr/>
        <a:lstStyle/>
        <a:p>
          <a:endParaRPr lang="en-US"/>
        </a:p>
      </dgm:t>
    </dgm:pt>
    <dgm:pt modelId="{302CBB93-AF64-4AF9-8997-CDB6CC0634F3}">
      <dgm:prSet phldrT="[Text]"/>
      <dgm:spPr/>
      <dgm:t>
        <a:bodyPr/>
        <a:lstStyle/>
        <a:p>
          <a:r>
            <a:rPr lang="en-US" dirty="0" smtClean="0"/>
            <a:t>Configuration</a:t>
          </a:r>
          <a:endParaRPr lang="en-US" dirty="0"/>
        </a:p>
      </dgm:t>
    </dgm:pt>
    <dgm:pt modelId="{F3C11244-2FEA-47FF-B249-51E0FDE82D84}" type="parTrans" cxnId="{58BB0C9C-4B06-4B2D-8BD1-A75CA5142261}">
      <dgm:prSet/>
      <dgm:spPr/>
      <dgm:t>
        <a:bodyPr/>
        <a:lstStyle/>
        <a:p>
          <a:endParaRPr lang="en-US"/>
        </a:p>
      </dgm:t>
    </dgm:pt>
    <dgm:pt modelId="{01CF3B8A-8295-49BD-A20D-CFC7AE51B830}" type="sibTrans" cxnId="{58BB0C9C-4B06-4B2D-8BD1-A75CA5142261}">
      <dgm:prSet/>
      <dgm:spPr/>
      <dgm:t>
        <a:bodyPr/>
        <a:lstStyle/>
        <a:p>
          <a:endParaRPr lang="en-US"/>
        </a:p>
      </dgm:t>
    </dgm:pt>
    <dgm:pt modelId="{576DFF0D-2653-4319-88F5-9F63FCF022A1}">
      <dgm:prSet phldrT="[Text]"/>
      <dgm:spPr/>
      <dgm:t>
        <a:bodyPr/>
        <a:lstStyle/>
        <a:p>
          <a:r>
            <a:rPr lang="en-US" dirty="0" smtClean="0"/>
            <a:t>Routed</a:t>
          </a:r>
          <a:endParaRPr lang="en-US" dirty="0"/>
        </a:p>
      </dgm:t>
    </dgm:pt>
    <dgm:pt modelId="{BC0FCC9E-82A6-4AA5-A717-CB3B3DA43D5A}" type="parTrans" cxnId="{8D4884B3-7640-4FBF-8B44-F44C5D01F59F}">
      <dgm:prSet/>
      <dgm:spPr/>
      <dgm:t>
        <a:bodyPr/>
        <a:lstStyle/>
        <a:p>
          <a:endParaRPr lang="en-US"/>
        </a:p>
      </dgm:t>
    </dgm:pt>
    <dgm:pt modelId="{F1AB61B9-D419-461B-A982-F7A718BDC95B}" type="sibTrans" cxnId="{8D4884B3-7640-4FBF-8B44-F44C5D01F59F}">
      <dgm:prSet/>
      <dgm:spPr/>
      <dgm:t>
        <a:bodyPr/>
        <a:lstStyle/>
        <a:p>
          <a:endParaRPr lang="en-US"/>
        </a:p>
      </dgm:t>
    </dgm:pt>
    <dgm:pt modelId="{F96319D2-0715-4ACB-8B4B-6F6D7F98B81C}">
      <dgm:prSet phldrT="[Text]"/>
      <dgm:spPr/>
      <dgm:t>
        <a:bodyPr/>
        <a:lstStyle/>
        <a:p>
          <a:r>
            <a:rPr lang="en-US" dirty="0" smtClean="0"/>
            <a:t>Delivered to Assigned Location</a:t>
          </a:r>
          <a:endParaRPr lang="en-US" dirty="0"/>
        </a:p>
      </dgm:t>
    </dgm:pt>
    <dgm:pt modelId="{D4A8133D-7A65-4D03-99E4-72940BFE819F}" type="parTrans" cxnId="{75E3D7BD-1E37-476B-9B61-728BFE68D543}">
      <dgm:prSet/>
      <dgm:spPr/>
      <dgm:t>
        <a:bodyPr/>
        <a:lstStyle/>
        <a:p>
          <a:endParaRPr lang="en-US"/>
        </a:p>
      </dgm:t>
    </dgm:pt>
    <dgm:pt modelId="{85143E97-DA14-4F4B-B29A-218B4CF501A8}" type="sibTrans" cxnId="{75E3D7BD-1E37-476B-9B61-728BFE68D543}">
      <dgm:prSet/>
      <dgm:spPr/>
      <dgm:t>
        <a:bodyPr/>
        <a:lstStyle/>
        <a:p>
          <a:endParaRPr lang="en-US"/>
        </a:p>
      </dgm:t>
    </dgm:pt>
    <dgm:pt modelId="{ACF828A9-9001-42C7-A691-D7232BAA08B0}">
      <dgm:prSet phldrT="[Text]"/>
      <dgm:spPr/>
      <dgm:t>
        <a:bodyPr/>
        <a:lstStyle/>
        <a:p>
          <a:r>
            <a:rPr lang="en-US" dirty="0" smtClean="0"/>
            <a:t>Equipment is Picked Up </a:t>
          </a:r>
          <a:endParaRPr lang="en-US" dirty="0"/>
        </a:p>
      </dgm:t>
    </dgm:pt>
    <dgm:pt modelId="{56FCEC9A-B644-4846-B3C6-AF9823DB2B52}" type="parTrans" cxnId="{0881DCDF-09E0-40A1-A652-8E686ED64FFC}">
      <dgm:prSet/>
      <dgm:spPr/>
      <dgm:t>
        <a:bodyPr/>
        <a:lstStyle/>
        <a:p>
          <a:endParaRPr lang="en-US"/>
        </a:p>
      </dgm:t>
    </dgm:pt>
    <dgm:pt modelId="{5625E77B-5027-4F58-8654-A17DA0FEA67D}" type="sibTrans" cxnId="{0881DCDF-09E0-40A1-A652-8E686ED64FFC}">
      <dgm:prSet/>
      <dgm:spPr/>
      <dgm:t>
        <a:bodyPr/>
        <a:lstStyle/>
        <a:p>
          <a:endParaRPr lang="en-US"/>
        </a:p>
      </dgm:t>
    </dgm:pt>
    <dgm:pt modelId="{4E34D472-DBB1-4923-B856-05D0FA5D073A}">
      <dgm:prSet phldrT="[Text]"/>
      <dgm:spPr/>
      <dgm:t>
        <a:bodyPr/>
        <a:lstStyle/>
        <a:p>
          <a:r>
            <a:rPr lang="en-US" dirty="0" smtClean="0"/>
            <a:t>Returned to ETC</a:t>
          </a:r>
          <a:endParaRPr lang="en-US" dirty="0"/>
        </a:p>
      </dgm:t>
    </dgm:pt>
    <dgm:pt modelId="{C7179FA3-53AE-444F-AD41-A5D9B3021F80}" type="parTrans" cxnId="{17FA0CDB-467A-4CFC-AA5B-1FB236285CC6}">
      <dgm:prSet/>
      <dgm:spPr/>
      <dgm:t>
        <a:bodyPr/>
        <a:lstStyle/>
        <a:p>
          <a:endParaRPr lang="en-US"/>
        </a:p>
      </dgm:t>
    </dgm:pt>
    <dgm:pt modelId="{5F9E2DB6-564C-4C86-A58E-465B2B7E3E5E}" type="sibTrans" cxnId="{17FA0CDB-467A-4CFC-AA5B-1FB236285CC6}">
      <dgm:prSet/>
      <dgm:spPr/>
      <dgm:t>
        <a:bodyPr/>
        <a:lstStyle/>
        <a:p>
          <a:endParaRPr lang="en-US"/>
        </a:p>
      </dgm:t>
    </dgm:pt>
    <dgm:pt modelId="{911665C8-922D-4D89-A735-5B2F3F1EBC56}">
      <dgm:prSet phldrT="[Text]"/>
      <dgm:spPr/>
      <dgm:t>
        <a:bodyPr/>
        <a:lstStyle/>
        <a:p>
          <a:r>
            <a:rPr lang="en-US" dirty="0" smtClean="0"/>
            <a:t>Received</a:t>
          </a:r>
          <a:endParaRPr lang="en-US" dirty="0"/>
        </a:p>
      </dgm:t>
    </dgm:pt>
    <dgm:pt modelId="{E199275A-B743-4789-A8C1-F237F9B94D43}" type="parTrans" cxnId="{2671F176-02A2-42F6-9890-4235D9874CB3}">
      <dgm:prSet/>
      <dgm:spPr/>
      <dgm:t>
        <a:bodyPr/>
        <a:lstStyle/>
        <a:p>
          <a:endParaRPr lang="en-US"/>
        </a:p>
      </dgm:t>
    </dgm:pt>
    <dgm:pt modelId="{27404A4B-345B-4EBE-9EC8-0E3D9C177B78}" type="sibTrans" cxnId="{2671F176-02A2-42F6-9890-4235D9874CB3}">
      <dgm:prSet/>
      <dgm:spPr/>
      <dgm:t>
        <a:bodyPr/>
        <a:lstStyle/>
        <a:p>
          <a:endParaRPr lang="en-US"/>
        </a:p>
      </dgm:t>
    </dgm:pt>
    <dgm:pt modelId="{5CF01062-4B76-4955-BF4A-8A956A634C96}" type="pres">
      <dgm:prSet presAssocID="{81597C42-6091-4A5E-92B2-05C952E531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EB48E-1D50-4EB0-A77E-4F8B1829EB80}" type="pres">
      <dgm:prSet presAssocID="{961CB05F-7719-441B-86DA-CB330F8087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ECCC3-5A6B-4CDF-8260-D20F32779A30}" type="pres">
      <dgm:prSet presAssocID="{961CB05F-7719-441B-86DA-CB330F8087F2}" presName="spNode" presStyleCnt="0"/>
      <dgm:spPr/>
    </dgm:pt>
    <dgm:pt modelId="{947A3EC3-BD66-4A0D-8E81-30BA324C687C}" type="pres">
      <dgm:prSet presAssocID="{CEE25C81-8897-49D8-A068-64AE408E1EB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4525F680-8E8D-42E4-8CAC-441B735962BC}" type="pres">
      <dgm:prSet presAssocID="{302CBB93-AF64-4AF9-8997-CDB6CC0634F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5CF4-0FB0-45D5-ADF3-0DE2C819C8CE}" type="pres">
      <dgm:prSet presAssocID="{302CBB93-AF64-4AF9-8997-CDB6CC0634F3}" presName="spNode" presStyleCnt="0"/>
      <dgm:spPr/>
    </dgm:pt>
    <dgm:pt modelId="{7B6E3012-1BAC-4BFD-BA7D-7A7E43C49545}" type="pres">
      <dgm:prSet presAssocID="{01CF3B8A-8295-49BD-A20D-CFC7AE51B830}" presName="sibTrans" presStyleLbl="sibTrans1D1" presStyleIdx="1" presStyleCnt="7"/>
      <dgm:spPr/>
      <dgm:t>
        <a:bodyPr/>
        <a:lstStyle/>
        <a:p>
          <a:endParaRPr lang="en-US"/>
        </a:p>
      </dgm:t>
    </dgm:pt>
    <dgm:pt modelId="{243787AA-DC12-40D8-9A5A-CAD9424633F6}" type="pres">
      <dgm:prSet presAssocID="{576DFF0D-2653-4319-88F5-9F63FCF022A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BCA9-F78D-4F17-B3A3-D3CA722AFC92}" type="pres">
      <dgm:prSet presAssocID="{576DFF0D-2653-4319-88F5-9F63FCF022A1}" presName="spNode" presStyleCnt="0"/>
      <dgm:spPr/>
    </dgm:pt>
    <dgm:pt modelId="{0686B2B4-3812-4540-82CC-E7A5B7D0B9AD}" type="pres">
      <dgm:prSet presAssocID="{F1AB61B9-D419-461B-A982-F7A718BDC95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29C48586-1E71-4D0D-A3A6-DDE68D818ACE}" type="pres">
      <dgm:prSet presAssocID="{F96319D2-0715-4ACB-8B4B-6F6D7F98B81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F1D94-F2F8-4F0F-AB0B-BDB13C38F058}" type="pres">
      <dgm:prSet presAssocID="{F96319D2-0715-4ACB-8B4B-6F6D7F98B81C}" presName="spNode" presStyleCnt="0"/>
      <dgm:spPr/>
    </dgm:pt>
    <dgm:pt modelId="{553DCA0C-24F9-46EA-B3B9-2FDF739EB1CE}" type="pres">
      <dgm:prSet presAssocID="{85143E97-DA14-4F4B-B29A-218B4CF501A8}" presName="sibTrans" presStyleLbl="sibTrans1D1" presStyleIdx="3" presStyleCnt="7"/>
      <dgm:spPr/>
      <dgm:t>
        <a:bodyPr/>
        <a:lstStyle/>
        <a:p>
          <a:endParaRPr lang="en-US"/>
        </a:p>
      </dgm:t>
    </dgm:pt>
    <dgm:pt modelId="{532D9244-AB0F-4789-8F63-CAC4A5049290}" type="pres">
      <dgm:prSet presAssocID="{ACF828A9-9001-42C7-A691-D7232BAA08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7FE5-9B76-4FBA-B218-19F25504884C}" type="pres">
      <dgm:prSet presAssocID="{ACF828A9-9001-42C7-A691-D7232BAA08B0}" presName="spNode" presStyleCnt="0"/>
      <dgm:spPr/>
    </dgm:pt>
    <dgm:pt modelId="{2B434770-25C7-4116-B3A3-752476234C22}" type="pres">
      <dgm:prSet presAssocID="{5625E77B-5027-4F58-8654-A17DA0FEA67D}" presName="sibTrans" presStyleLbl="sibTrans1D1" presStyleIdx="4" presStyleCnt="7"/>
      <dgm:spPr/>
      <dgm:t>
        <a:bodyPr/>
        <a:lstStyle/>
        <a:p>
          <a:endParaRPr lang="en-US"/>
        </a:p>
      </dgm:t>
    </dgm:pt>
    <dgm:pt modelId="{7544CC59-1B2F-485C-B2E3-F8824A129E4B}" type="pres">
      <dgm:prSet presAssocID="{4E34D472-DBB1-4923-B856-05D0FA5D073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BBCC-CF9C-4CC1-A7E8-7CFBB9CFE2C8}" type="pres">
      <dgm:prSet presAssocID="{4E34D472-DBB1-4923-B856-05D0FA5D073A}" presName="spNode" presStyleCnt="0"/>
      <dgm:spPr/>
    </dgm:pt>
    <dgm:pt modelId="{FC7E6373-8EE9-468F-9F77-899BA21381FF}" type="pres">
      <dgm:prSet presAssocID="{5F9E2DB6-564C-4C86-A58E-465B2B7E3E5E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9CBB20A-7A00-42EA-8525-234E8C1BFC23}" type="pres">
      <dgm:prSet presAssocID="{911665C8-922D-4D89-A735-5B2F3F1EBC5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F7267-7562-4F84-B403-CF1B2434D3B1}" type="pres">
      <dgm:prSet presAssocID="{911665C8-922D-4D89-A735-5B2F3F1EBC56}" presName="spNode" presStyleCnt="0"/>
      <dgm:spPr/>
    </dgm:pt>
    <dgm:pt modelId="{2D67C867-572C-4CBE-9900-406197395188}" type="pres">
      <dgm:prSet presAssocID="{27404A4B-345B-4EBE-9EC8-0E3D9C177B7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7FA14645-5585-45F3-9050-514466A88A4D}" type="presOf" srcId="{01CF3B8A-8295-49BD-A20D-CFC7AE51B830}" destId="{7B6E3012-1BAC-4BFD-BA7D-7A7E43C49545}" srcOrd="0" destOrd="0" presId="urn:microsoft.com/office/officeart/2005/8/layout/cycle5"/>
    <dgm:cxn modelId="{17FA0CDB-467A-4CFC-AA5B-1FB236285CC6}" srcId="{81597C42-6091-4A5E-92B2-05C952E53149}" destId="{4E34D472-DBB1-4923-B856-05D0FA5D073A}" srcOrd="5" destOrd="0" parTransId="{C7179FA3-53AE-444F-AD41-A5D9B3021F80}" sibTransId="{5F9E2DB6-564C-4C86-A58E-465B2B7E3E5E}"/>
    <dgm:cxn modelId="{334160AC-6CC9-4917-ACD3-81AAFD24424A}" type="presOf" srcId="{27404A4B-345B-4EBE-9EC8-0E3D9C177B78}" destId="{2D67C867-572C-4CBE-9900-406197395188}" srcOrd="0" destOrd="0" presId="urn:microsoft.com/office/officeart/2005/8/layout/cycle5"/>
    <dgm:cxn modelId="{2671F176-02A2-42F6-9890-4235D9874CB3}" srcId="{81597C42-6091-4A5E-92B2-05C952E53149}" destId="{911665C8-922D-4D89-A735-5B2F3F1EBC56}" srcOrd="6" destOrd="0" parTransId="{E199275A-B743-4789-A8C1-F237F9B94D43}" sibTransId="{27404A4B-345B-4EBE-9EC8-0E3D9C177B78}"/>
    <dgm:cxn modelId="{58BB0C9C-4B06-4B2D-8BD1-A75CA5142261}" srcId="{81597C42-6091-4A5E-92B2-05C952E53149}" destId="{302CBB93-AF64-4AF9-8997-CDB6CC0634F3}" srcOrd="1" destOrd="0" parTransId="{F3C11244-2FEA-47FF-B249-51E0FDE82D84}" sibTransId="{01CF3B8A-8295-49BD-A20D-CFC7AE51B830}"/>
    <dgm:cxn modelId="{100EABFA-6F38-4739-8BCF-4F7F47E322B5}" type="presOf" srcId="{5625E77B-5027-4F58-8654-A17DA0FEA67D}" destId="{2B434770-25C7-4116-B3A3-752476234C22}" srcOrd="0" destOrd="0" presId="urn:microsoft.com/office/officeart/2005/8/layout/cycle5"/>
    <dgm:cxn modelId="{8D4884B3-7640-4FBF-8B44-F44C5D01F59F}" srcId="{81597C42-6091-4A5E-92B2-05C952E53149}" destId="{576DFF0D-2653-4319-88F5-9F63FCF022A1}" srcOrd="2" destOrd="0" parTransId="{BC0FCC9E-82A6-4AA5-A717-CB3B3DA43D5A}" sibTransId="{F1AB61B9-D419-461B-A982-F7A718BDC95B}"/>
    <dgm:cxn modelId="{FB0DBFF7-13A4-4AF5-AF24-DB0C5D8927B2}" type="presOf" srcId="{302CBB93-AF64-4AF9-8997-CDB6CC0634F3}" destId="{4525F680-8E8D-42E4-8CAC-441B735962BC}" srcOrd="0" destOrd="0" presId="urn:microsoft.com/office/officeart/2005/8/layout/cycle5"/>
    <dgm:cxn modelId="{30E81238-EB4D-44E5-A84E-513DFF527D4D}" srcId="{81597C42-6091-4A5E-92B2-05C952E53149}" destId="{961CB05F-7719-441B-86DA-CB330F8087F2}" srcOrd="0" destOrd="0" parTransId="{F8826027-BCD0-4FAA-9DB8-A24C3A780404}" sibTransId="{CEE25C81-8897-49D8-A068-64AE408E1EB4}"/>
    <dgm:cxn modelId="{75E3D7BD-1E37-476B-9B61-728BFE68D543}" srcId="{81597C42-6091-4A5E-92B2-05C952E53149}" destId="{F96319D2-0715-4ACB-8B4B-6F6D7F98B81C}" srcOrd="3" destOrd="0" parTransId="{D4A8133D-7A65-4D03-99E4-72940BFE819F}" sibTransId="{85143E97-DA14-4F4B-B29A-218B4CF501A8}"/>
    <dgm:cxn modelId="{EDC75D9E-D04D-40BB-B8B1-4E5C259296EB}" type="presOf" srcId="{85143E97-DA14-4F4B-B29A-218B4CF501A8}" destId="{553DCA0C-24F9-46EA-B3B9-2FDF739EB1CE}" srcOrd="0" destOrd="0" presId="urn:microsoft.com/office/officeart/2005/8/layout/cycle5"/>
    <dgm:cxn modelId="{6492AA74-0328-4C66-A4A0-96D8B55C2BD5}" type="presOf" srcId="{961CB05F-7719-441B-86DA-CB330F8087F2}" destId="{AF1EB48E-1D50-4EB0-A77E-4F8B1829EB80}" srcOrd="0" destOrd="0" presId="urn:microsoft.com/office/officeart/2005/8/layout/cycle5"/>
    <dgm:cxn modelId="{88629272-3FC9-449A-9892-CC184A841D7D}" type="presOf" srcId="{ACF828A9-9001-42C7-A691-D7232BAA08B0}" destId="{532D9244-AB0F-4789-8F63-CAC4A5049290}" srcOrd="0" destOrd="0" presId="urn:microsoft.com/office/officeart/2005/8/layout/cycle5"/>
    <dgm:cxn modelId="{F083D6D3-7809-4227-A56F-C3DD080C3F55}" type="presOf" srcId="{911665C8-922D-4D89-A735-5B2F3F1EBC56}" destId="{69CBB20A-7A00-42EA-8525-234E8C1BFC23}" srcOrd="0" destOrd="0" presId="urn:microsoft.com/office/officeart/2005/8/layout/cycle5"/>
    <dgm:cxn modelId="{6FE30AAA-549D-4BC8-9FDD-945F12CF269F}" type="presOf" srcId="{576DFF0D-2653-4319-88F5-9F63FCF022A1}" destId="{243787AA-DC12-40D8-9A5A-CAD9424633F6}" srcOrd="0" destOrd="0" presId="urn:microsoft.com/office/officeart/2005/8/layout/cycle5"/>
    <dgm:cxn modelId="{64A5A925-8B94-47BE-B716-DA0204F51E05}" type="presOf" srcId="{4E34D472-DBB1-4923-B856-05D0FA5D073A}" destId="{7544CC59-1B2F-485C-B2E3-F8824A129E4B}" srcOrd="0" destOrd="0" presId="urn:microsoft.com/office/officeart/2005/8/layout/cycle5"/>
    <dgm:cxn modelId="{5332F72B-D03E-49EC-ABEE-553B6549A46B}" type="presOf" srcId="{81597C42-6091-4A5E-92B2-05C952E53149}" destId="{5CF01062-4B76-4955-BF4A-8A956A634C96}" srcOrd="0" destOrd="0" presId="urn:microsoft.com/office/officeart/2005/8/layout/cycle5"/>
    <dgm:cxn modelId="{23C59B74-BBED-44F6-89BB-97A64C99619A}" type="presOf" srcId="{F96319D2-0715-4ACB-8B4B-6F6D7F98B81C}" destId="{29C48586-1E71-4D0D-A3A6-DDE68D818ACE}" srcOrd="0" destOrd="0" presId="urn:microsoft.com/office/officeart/2005/8/layout/cycle5"/>
    <dgm:cxn modelId="{F60C3F06-FC33-4211-B83C-84EA8F67BF05}" type="presOf" srcId="{5F9E2DB6-564C-4C86-A58E-465B2B7E3E5E}" destId="{FC7E6373-8EE9-468F-9F77-899BA21381FF}" srcOrd="0" destOrd="0" presId="urn:microsoft.com/office/officeart/2005/8/layout/cycle5"/>
    <dgm:cxn modelId="{CECABC77-E696-4E7B-8FE0-3DF899FB49F8}" type="presOf" srcId="{F1AB61B9-D419-461B-A982-F7A718BDC95B}" destId="{0686B2B4-3812-4540-82CC-E7A5B7D0B9AD}" srcOrd="0" destOrd="0" presId="urn:microsoft.com/office/officeart/2005/8/layout/cycle5"/>
    <dgm:cxn modelId="{0881DCDF-09E0-40A1-A652-8E686ED64FFC}" srcId="{81597C42-6091-4A5E-92B2-05C952E53149}" destId="{ACF828A9-9001-42C7-A691-D7232BAA08B0}" srcOrd="4" destOrd="0" parTransId="{56FCEC9A-B644-4846-B3C6-AF9823DB2B52}" sibTransId="{5625E77B-5027-4F58-8654-A17DA0FEA67D}"/>
    <dgm:cxn modelId="{55D2D356-69E3-4996-9709-D8694DF844C1}" type="presOf" srcId="{CEE25C81-8897-49D8-A068-64AE408E1EB4}" destId="{947A3EC3-BD66-4A0D-8E81-30BA324C687C}" srcOrd="0" destOrd="0" presId="urn:microsoft.com/office/officeart/2005/8/layout/cycle5"/>
    <dgm:cxn modelId="{5D685337-9AD2-4BF8-931B-E40BF22C1FA3}" type="presParOf" srcId="{5CF01062-4B76-4955-BF4A-8A956A634C96}" destId="{AF1EB48E-1D50-4EB0-A77E-4F8B1829EB80}" srcOrd="0" destOrd="0" presId="urn:microsoft.com/office/officeart/2005/8/layout/cycle5"/>
    <dgm:cxn modelId="{EE6DF845-EC9C-4ED1-B1F1-CFFF840AD54F}" type="presParOf" srcId="{5CF01062-4B76-4955-BF4A-8A956A634C96}" destId="{40FECCC3-5A6B-4CDF-8260-D20F32779A30}" srcOrd="1" destOrd="0" presId="urn:microsoft.com/office/officeart/2005/8/layout/cycle5"/>
    <dgm:cxn modelId="{D8EA22FC-220A-4F7C-A703-8E4654793880}" type="presParOf" srcId="{5CF01062-4B76-4955-BF4A-8A956A634C96}" destId="{947A3EC3-BD66-4A0D-8E81-30BA324C687C}" srcOrd="2" destOrd="0" presId="urn:microsoft.com/office/officeart/2005/8/layout/cycle5"/>
    <dgm:cxn modelId="{EC00BB7D-9FF2-4ED9-BD50-46569DA82604}" type="presParOf" srcId="{5CF01062-4B76-4955-BF4A-8A956A634C96}" destId="{4525F680-8E8D-42E4-8CAC-441B735962BC}" srcOrd="3" destOrd="0" presId="urn:microsoft.com/office/officeart/2005/8/layout/cycle5"/>
    <dgm:cxn modelId="{94A0A3B3-7721-442A-B5A7-8B9556950449}" type="presParOf" srcId="{5CF01062-4B76-4955-BF4A-8A956A634C96}" destId="{944D5CF4-0FB0-45D5-ADF3-0DE2C819C8CE}" srcOrd="4" destOrd="0" presId="urn:microsoft.com/office/officeart/2005/8/layout/cycle5"/>
    <dgm:cxn modelId="{EDAED4E2-D68C-4BBC-87E5-66D3D7179163}" type="presParOf" srcId="{5CF01062-4B76-4955-BF4A-8A956A634C96}" destId="{7B6E3012-1BAC-4BFD-BA7D-7A7E43C49545}" srcOrd="5" destOrd="0" presId="urn:microsoft.com/office/officeart/2005/8/layout/cycle5"/>
    <dgm:cxn modelId="{A9666A16-5853-49EB-9262-925B2FB45417}" type="presParOf" srcId="{5CF01062-4B76-4955-BF4A-8A956A634C96}" destId="{243787AA-DC12-40D8-9A5A-CAD9424633F6}" srcOrd="6" destOrd="0" presId="urn:microsoft.com/office/officeart/2005/8/layout/cycle5"/>
    <dgm:cxn modelId="{0588B93F-FB5F-4692-8315-D9FBB15EDB93}" type="presParOf" srcId="{5CF01062-4B76-4955-BF4A-8A956A634C96}" destId="{3C74BCA9-F78D-4F17-B3A3-D3CA722AFC92}" srcOrd="7" destOrd="0" presId="urn:microsoft.com/office/officeart/2005/8/layout/cycle5"/>
    <dgm:cxn modelId="{AFB14B73-89EC-437B-9CCE-E397E4730629}" type="presParOf" srcId="{5CF01062-4B76-4955-BF4A-8A956A634C96}" destId="{0686B2B4-3812-4540-82CC-E7A5B7D0B9AD}" srcOrd="8" destOrd="0" presId="urn:microsoft.com/office/officeart/2005/8/layout/cycle5"/>
    <dgm:cxn modelId="{24D75E34-409F-4F05-81A0-846456B81487}" type="presParOf" srcId="{5CF01062-4B76-4955-BF4A-8A956A634C96}" destId="{29C48586-1E71-4D0D-A3A6-DDE68D818ACE}" srcOrd="9" destOrd="0" presId="urn:microsoft.com/office/officeart/2005/8/layout/cycle5"/>
    <dgm:cxn modelId="{B553B3F6-1B8B-4AF7-BAFC-26DC52F390CD}" type="presParOf" srcId="{5CF01062-4B76-4955-BF4A-8A956A634C96}" destId="{786F1D94-F2F8-4F0F-AB0B-BDB13C38F058}" srcOrd="10" destOrd="0" presId="urn:microsoft.com/office/officeart/2005/8/layout/cycle5"/>
    <dgm:cxn modelId="{50B31EE7-3CE4-4B94-810A-7B28D887FC9D}" type="presParOf" srcId="{5CF01062-4B76-4955-BF4A-8A956A634C96}" destId="{553DCA0C-24F9-46EA-B3B9-2FDF739EB1CE}" srcOrd="11" destOrd="0" presId="urn:microsoft.com/office/officeart/2005/8/layout/cycle5"/>
    <dgm:cxn modelId="{A0F9321D-C463-4927-AA32-A93D2D86DA0F}" type="presParOf" srcId="{5CF01062-4B76-4955-BF4A-8A956A634C96}" destId="{532D9244-AB0F-4789-8F63-CAC4A5049290}" srcOrd="12" destOrd="0" presId="urn:microsoft.com/office/officeart/2005/8/layout/cycle5"/>
    <dgm:cxn modelId="{7AE2F380-41CD-46EA-9980-0971F485B235}" type="presParOf" srcId="{5CF01062-4B76-4955-BF4A-8A956A634C96}" destId="{C3F27FE5-9B76-4FBA-B218-19F25504884C}" srcOrd="13" destOrd="0" presId="urn:microsoft.com/office/officeart/2005/8/layout/cycle5"/>
    <dgm:cxn modelId="{B0BEE249-B9A2-4FCB-B4B1-FA56F7C631ED}" type="presParOf" srcId="{5CF01062-4B76-4955-BF4A-8A956A634C96}" destId="{2B434770-25C7-4116-B3A3-752476234C22}" srcOrd="14" destOrd="0" presId="urn:microsoft.com/office/officeart/2005/8/layout/cycle5"/>
    <dgm:cxn modelId="{7FA9A552-F23D-42BA-A7E2-65E6E9A56520}" type="presParOf" srcId="{5CF01062-4B76-4955-BF4A-8A956A634C96}" destId="{7544CC59-1B2F-485C-B2E3-F8824A129E4B}" srcOrd="15" destOrd="0" presId="urn:microsoft.com/office/officeart/2005/8/layout/cycle5"/>
    <dgm:cxn modelId="{D5D74E60-ECC0-49D2-9C10-99291F368063}" type="presParOf" srcId="{5CF01062-4B76-4955-BF4A-8A956A634C96}" destId="{30EFBBCC-CF9C-4CC1-A7E8-7CFBB9CFE2C8}" srcOrd="16" destOrd="0" presId="urn:microsoft.com/office/officeart/2005/8/layout/cycle5"/>
    <dgm:cxn modelId="{DB516653-BB1C-4104-9BBA-ABDD38294B3D}" type="presParOf" srcId="{5CF01062-4B76-4955-BF4A-8A956A634C96}" destId="{FC7E6373-8EE9-468F-9F77-899BA21381FF}" srcOrd="17" destOrd="0" presId="urn:microsoft.com/office/officeart/2005/8/layout/cycle5"/>
    <dgm:cxn modelId="{21616C64-1B74-44B9-BBCC-D640042E770F}" type="presParOf" srcId="{5CF01062-4B76-4955-BF4A-8A956A634C96}" destId="{69CBB20A-7A00-42EA-8525-234E8C1BFC23}" srcOrd="18" destOrd="0" presId="urn:microsoft.com/office/officeart/2005/8/layout/cycle5"/>
    <dgm:cxn modelId="{D14C540C-89A1-47D6-AB13-C3D46AD7F16C}" type="presParOf" srcId="{5CF01062-4B76-4955-BF4A-8A956A634C96}" destId="{A73F7267-7562-4F84-B403-CF1B2434D3B1}" srcOrd="19" destOrd="0" presId="urn:microsoft.com/office/officeart/2005/8/layout/cycle5"/>
    <dgm:cxn modelId="{18FA5D2B-DEEA-4022-91FE-7FCEE5905E6A}" type="presParOf" srcId="{5CF01062-4B76-4955-BF4A-8A956A634C96}" destId="{2D67C867-572C-4CBE-9900-406197395188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97C42-6091-4A5E-92B2-05C952E5314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CB05F-7719-441B-86DA-CB330F8087F2}">
      <dgm:prSet phldrT="[Text]"/>
      <dgm:spPr/>
      <dgm:t>
        <a:bodyPr/>
        <a:lstStyle/>
        <a:p>
          <a:r>
            <a:rPr lang="en-US" dirty="0" smtClean="0"/>
            <a:t>Inventory</a:t>
          </a:r>
          <a:endParaRPr lang="en-US" dirty="0"/>
        </a:p>
      </dgm:t>
    </dgm:pt>
    <dgm:pt modelId="{F8826027-BCD0-4FAA-9DB8-A24C3A780404}" type="parTrans" cxnId="{30E81238-EB4D-44E5-A84E-513DFF527D4D}">
      <dgm:prSet/>
      <dgm:spPr/>
      <dgm:t>
        <a:bodyPr/>
        <a:lstStyle/>
        <a:p>
          <a:endParaRPr lang="en-US"/>
        </a:p>
      </dgm:t>
    </dgm:pt>
    <dgm:pt modelId="{CEE25C81-8897-49D8-A068-64AE408E1EB4}" type="sibTrans" cxnId="{30E81238-EB4D-44E5-A84E-513DFF527D4D}">
      <dgm:prSet/>
      <dgm:spPr/>
      <dgm:t>
        <a:bodyPr/>
        <a:lstStyle/>
        <a:p>
          <a:endParaRPr lang="en-US"/>
        </a:p>
      </dgm:t>
    </dgm:pt>
    <dgm:pt modelId="{302CBB93-AF64-4AF9-8997-CDB6CC0634F3}">
      <dgm:prSet phldrT="[Text]"/>
      <dgm:spPr/>
      <dgm:t>
        <a:bodyPr/>
        <a:lstStyle/>
        <a:p>
          <a:r>
            <a:rPr lang="en-US" dirty="0" smtClean="0"/>
            <a:t>Event Inventory</a:t>
          </a:r>
          <a:endParaRPr lang="en-US" dirty="0"/>
        </a:p>
      </dgm:t>
    </dgm:pt>
    <dgm:pt modelId="{F3C11244-2FEA-47FF-B249-51E0FDE82D84}" type="parTrans" cxnId="{58BB0C9C-4B06-4B2D-8BD1-A75CA5142261}">
      <dgm:prSet/>
      <dgm:spPr/>
      <dgm:t>
        <a:bodyPr/>
        <a:lstStyle/>
        <a:p>
          <a:endParaRPr lang="en-US"/>
        </a:p>
      </dgm:t>
    </dgm:pt>
    <dgm:pt modelId="{01CF3B8A-8295-49BD-A20D-CFC7AE51B830}" type="sibTrans" cxnId="{58BB0C9C-4B06-4B2D-8BD1-A75CA5142261}">
      <dgm:prSet/>
      <dgm:spPr/>
      <dgm:t>
        <a:bodyPr/>
        <a:lstStyle/>
        <a:p>
          <a:endParaRPr lang="en-US"/>
        </a:p>
      </dgm:t>
    </dgm:pt>
    <dgm:pt modelId="{576DFF0D-2653-4319-88F5-9F63FCF022A1}">
      <dgm:prSet phldrT="[Text]"/>
      <dgm:spPr/>
      <dgm:t>
        <a:bodyPr/>
        <a:lstStyle/>
        <a:p>
          <a:r>
            <a:rPr lang="en-US" dirty="0" smtClean="0"/>
            <a:t>Assign to Departments</a:t>
          </a:r>
          <a:endParaRPr lang="en-US" dirty="0"/>
        </a:p>
      </dgm:t>
    </dgm:pt>
    <dgm:pt modelId="{BC0FCC9E-82A6-4AA5-A717-CB3B3DA43D5A}" type="parTrans" cxnId="{8D4884B3-7640-4FBF-8B44-F44C5D01F59F}">
      <dgm:prSet/>
      <dgm:spPr/>
      <dgm:t>
        <a:bodyPr/>
        <a:lstStyle/>
        <a:p>
          <a:endParaRPr lang="en-US"/>
        </a:p>
      </dgm:t>
    </dgm:pt>
    <dgm:pt modelId="{F1AB61B9-D419-461B-A982-F7A718BDC95B}" type="sibTrans" cxnId="{8D4884B3-7640-4FBF-8B44-F44C5D01F59F}">
      <dgm:prSet/>
      <dgm:spPr/>
      <dgm:t>
        <a:bodyPr/>
        <a:lstStyle/>
        <a:p>
          <a:endParaRPr lang="en-US"/>
        </a:p>
      </dgm:t>
    </dgm:pt>
    <dgm:pt modelId="{F96319D2-0715-4ACB-8B4B-6F6D7F98B81C}">
      <dgm:prSet phldrT="[Text]"/>
      <dgm:spPr/>
      <dgm:t>
        <a:bodyPr/>
        <a:lstStyle/>
        <a:p>
          <a:r>
            <a:rPr lang="en-US" dirty="0" smtClean="0"/>
            <a:t>ETC Pairs MBB to JBC</a:t>
          </a:r>
          <a:endParaRPr lang="en-US" dirty="0"/>
        </a:p>
      </dgm:t>
    </dgm:pt>
    <dgm:pt modelId="{D4A8133D-7A65-4D03-99E4-72940BFE819F}" type="parTrans" cxnId="{75E3D7BD-1E37-476B-9B61-728BFE68D543}">
      <dgm:prSet/>
      <dgm:spPr/>
      <dgm:t>
        <a:bodyPr/>
        <a:lstStyle/>
        <a:p>
          <a:endParaRPr lang="en-US"/>
        </a:p>
      </dgm:t>
    </dgm:pt>
    <dgm:pt modelId="{85143E97-DA14-4F4B-B29A-218B4CF501A8}" type="sibTrans" cxnId="{75E3D7BD-1E37-476B-9B61-728BFE68D543}">
      <dgm:prSet/>
      <dgm:spPr/>
      <dgm:t>
        <a:bodyPr/>
        <a:lstStyle/>
        <a:p>
          <a:endParaRPr lang="en-US"/>
        </a:p>
      </dgm:t>
    </dgm:pt>
    <dgm:pt modelId="{ACF828A9-9001-42C7-A691-D7232BAA08B0}">
      <dgm:prSet phldrT="[Text]"/>
      <dgm:spPr/>
      <dgm:t>
        <a:bodyPr/>
        <a:lstStyle/>
        <a:p>
          <a:r>
            <a:rPr lang="en-US" dirty="0" smtClean="0"/>
            <a:t>Judges Pickup JBC’s</a:t>
          </a:r>
          <a:endParaRPr lang="en-US" dirty="0"/>
        </a:p>
      </dgm:t>
    </dgm:pt>
    <dgm:pt modelId="{56FCEC9A-B644-4846-B3C6-AF9823DB2B52}" type="parTrans" cxnId="{0881DCDF-09E0-40A1-A652-8E686ED64FFC}">
      <dgm:prSet/>
      <dgm:spPr/>
      <dgm:t>
        <a:bodyPr/>
        <a:lstStyle/>
        <a:p>
          <a:endParaRPr lang="en-US"/>
        </a:p>
      </dgm:t>
    </dgm:pt>
    <dgm:pt modelId="{5625E77B-5027-4F58-8654-A17DA0FEA67D}" type="sibTrans" cxnId="{0881DCDF-09E0-40A1-A652-8E686ED64FFC}">
      <dgm:prSet/>
      <dgm:spPr/>
      <dgm:t>
        <a:bodyPr/>
        <a:lstStyle/>
        <a:p>
          <a:endParaRPr lang="en-US"/>
        </a:p>
      </dgm:t>
    </dgm:pt>
    <dgm:pt modelId="{4E34D472-DBB1-4923-B856-05D0FA5D073A}">
      <dgm:prSet phldrT="[Text]"/>
      <dgm:spPr/>
      <dgm:t>
        <a:bodyPr/>
        <a:lstStyle/>
        <a:p>
          <a:r>
            <a:rPr lang="en-US" dirty="0" smtClean="0"/>
            <a:t>Returned to Drop Off Location</a:t>
          </a:r>
          <a:endParaRPr lang="en-US" dirty="0"/>
        </a:p>
      </dgm:t>
    </dgm:pt>
    <dgm:pt modelId="{C7179FA3-53AE-444F-AD41-A5D9B3021F80}" type="parTrans" cxnId="{17FA0CDB-467A-4CFC-AA5B-1FB236285CC6}">
      <dgm:prSet/>
      <dgm:spPr/>
      <dgm:t>
        <a:bodyPr/>
        <a:lstStyle/>
        <a:p>
          <a:endParaRPr lang="en-US"/>
        </a:p>
      </dgm:t>
    </dgm:pt>
    <dgm:pt modelId="{5F9E2DB6-564C-4C86-A58E-465B2B7E3E5E}" type="sibTrans" cxnId="{17FA0CDB-467A-4CFC-AA5B-1FB236285CC6}">
      <dgm:prSet/>
      <dgm:spPr/>
      <dgm:t>
        <a:bodyPr/>
        <a:lstStyle/>
        <a:p>
          <a:endParaRPr lang="en-US"/>
        </a:p>
      </dgm:t>
    </dgm:pt>
    <dgm:pt modelId="{911665C8-922D-4D89-A735-5B2F3F1EBC56}">
      <dgm:prSet phldrT="[Text]"/>
      <dgm:spPr/>
      <dgm:t>
        <a:bodyPr/>
        <a:lstStyle/>
        <a:p>
          <a:r>
            <a:rPr lang="en-US" dirty="0" smtClean="0"/>
            <a:t>Returned to Central Count and Quarantined</a:t>
          </a:r>
          <a:endParaRPr lang="en-US" dirty="0"/>
        </a:p>
      </dgm:t>
    </dgm:pt>
    <dgm:pt modelId="{E199275A-B743-4789-A8C1-F237F9B94D43}" type="parTrans" cxnId="{2671F176-02A2-42F6-9890-4235D9874CB3}">
      <dgm:prSet/>
      <dgm:spPr/>
      <dgm:t>
        <a:bodyPr/>
        <a:lstStyle/>
        <a:p>
          <a:endParaRPr lang="en-US"/>
        </a:p>
      </dgm:t>
    </dgm:pt>
    <dgm:pt modelId="{27404A4B-345B-4EBE-9EC8-0E3D9C177B78}" type="sibTrans" cxnId="{2671F176-02A2-42F6-9890-4235D9874CB3}">
      <dgm:prSet/>
      <dgm:spPr/>
      <dgm:t>
        <a:bodyPr/>
        <a:lstStyle/>
        <a:p>
          <a:endParaRPr lang="en-US"/>
        </a:p>
      </dgm:t>
    </dgm:pt>
    <dgm:pt modelId="{70DF9011-557F-4534-922F-05AB1E2200BE}">
      <dgm:prSet phldrT="[Text]"/>
      <dgm:spPr/>
      <dgm:t>
        <a:bodyPr/>
        <a:lstStyle/>
        <a:p>
          <a:r>
            <a:rPr lang="en-US" dirty="0" smtClean="0"/>
            <a:t>Received</a:t>
          </a:r>
          <a:endParaRPr lang="en-US" dirty="0"/>
        </a:p>
      </dgm:t>
    </dgm:pt>
    <dgm:pt modelId="{5EF60651-800D-4A4A-89F4-AA178DDAA1F6}" type="parTrans" cxnId="{33AB7284-AB73-4180-8601-A151433AF9DD}">
      <dgm:prSet/>
      <dgm:spPr/>
      <dgm:t>
        <a:bodyPr/>
        <a:lstStyle/>
        <a:p>
          <a:endParaRPr lang="en-US"/>
        </a:p>
      </dgm:t>
    </dgm:pt>
    <dgm:pt modelId="{6133D68A-DEF7-49DC-A1BD-73CAB9E8DB3E}" type="sibTrans" cxnId="{33AB7284-AB73-4180-8601-A151433AF9DD}">
      <dgm:prSet/>
      <dgm:spPr/>
      <dgm:t>
        <a:bodyPr/>
        <a:lstStyle/>
        <a:p>
          <a:endParaRPr lang="en-US"/>
        </a:p>
      </dgm:t>
    </dgm:pt>
    <dgm:pt modelId="{5CF01062-4B76-4955-BF4A-8A956A634C96}" type="pres">
      <dgm:prSet presAssocID="{81597C42-6091-4A5E-92B2-05C952E531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EB48E-1D50-4EB0-A77E-4F8B1829EB80}" type="pres">
      <dgm:prSet presAssocID="{961CB05F-7719-441B-86DA-CB330F8087F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ECCC3-5A6B-4CDF-8260-D20F32779A30}" type="pres">
      <dgm:prSet presAssocID="{961CB05F-7719-441B-86DA-CB330F8087F2}" presName="spNode" presStyleCnt="0"/>
      <dgm:spPr/>
    </dgm:pt>
    <dgm:pt modelId="{947A3EC3-BD66-4A0D-8E81-30BA324C687C}" type="pres">
      <dgm:prSet presAssocID="{CEE25C81-8897-49D8-A068-64AE408E1EB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4525F680-8E8D-42E4-8CAC-441B735962BC}" type="pres">
      <dgm:prSet presAssocID="{302CBB93-AF64-4AF9-8997-CDB6CC0634F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5CF4-0FB0-45D5-ADF3-0DE2C819C8CE}" type="pres">
      <dgm:prSet presAssocID="{302CBB93-AF64-4AF9-8997-CDB6CC0634F3}" presName="spNode" presStyleCnt="0"/>
      <dgm:spPr/>
    </dgm:pt>
    <dgm:pt modelId="{7B6E3012-1BAC-4BFD-BA7D-7A7E43C49545}" type="pres">
      <dgm:prSet presAssocID="{01CF3B8A-8295-49BD-A20D-CFC7AE51B830}" presName="sibTrans" presStyleLbl="sibTrans1D1" presStyleIdx="1" presStyleCnt="8"/>
      <dgm:spPr/>
      <dgm:t>
        <a:bodyPr/>
        <a:lstStyle/>
        <a:p>
          <a:endParaRPr lang="en-US"/>
        </a:p>
      </dgm:t>
    </dgm:pt>
    <dgm:pt modelId="{243787AA-DC12-40D8-9A5A-CAD9424633F6}" type="pres">
      <dgm:prSet presAssocID="{576DFF0D-2653-4319-88F5-9F63FCF022A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BCA9-F78D-4F17-B3A3-D3CA722AFC92}" type="pres">
      <dgm:prSet presAssocID="{576DFF0D-2653-4319-88F5-9F63FCF022A1}" presName="spNode" presStyleCnt="0"/>
      <dgm:spPr/>
    </dgm:pt>
    <dgm:pt modelId="{0686B2B4-3812-4540-82CC-E7A5B7D0B9AD}" type="pres">
      <dgm:prSet presAssocID="{F1AB61B9-D419-461B-A982-F7A718BDC95B}" presName="sibTrans" presStyleLbl="sibTrans1D1" presStyleIdx="2" presStyleCnt="8"/>
      <dgm:spPr/>
      <dgm:t>
        <a:bodyPr/>
        <a:lstStyle/>
        <a:p>
          <a:endParaRPr lang="en-US"/>
        </a:p>
      </dgm:t>
    </dgm:pt>
    <dgm:pt modelId="{29C48586-1E71-4D0D-A3A6-DDE68D818ACE}" type="pres">
      <dgm:prSet presAssocID="{F96319D2-0715-4ACB-8B4B-6F6D7F98B81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F1D94-F2F8-4F0F-AB0B-BDB13C38F058}" type="pres">
      <dgm:prSet presAssocID="{F96319D2-0715-4ACB-8B4B-6F6D7F98B81C}" presName="spNode" presStyleCnt="0"/>
      <dgm:spPr/>
    </dgm:pt>
    <dgm:pt modelId="{553DCA0C-24F9-46EA-B3B9-2FDF739EB1CE}" type="pres">
      <dgm:prSet presAssocID="{85143E97-DA14-4F4B-B29A-218B4CF501A8}" presName="sibTrans" presStyleLbl="sibTrans1D1" presStyleIdx="3" presStyleCnt="8"/>
      <dgm:spPr/>
      <dgm:t>
        <a:bodyPr/>
        <a:lstStyle/>
        <a:p>
          <a:endParaRPr lang="en-US"/>
        </a:p>
      </dgm:t>
    </dgm:pt>
    <dgm:pt modelId="{532D9244-AB0F-4789-8F63-CAC4A5049290}" type="pres">
      <dgm:prSet presAssocID="{ACF828A9-9001-42C7-A691-D7232BAA08B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7FE5-9B76-4FBA-B218-19F25504884C}" type="pres">
      <dgm:prSet presAssocID="{ACF828A9-9001-42C7-A691-D7232BAA08B0}" presName="spNode" presStyleCnt="0"/>
      <dgm:spPr/>
    </dgm:pt>
    <dgm:pt modelId="{2B434770-25C7-4116-B3A3-752476234C22}" type="pres">
      <dgm:prSet presAssocID="{5625E77B-5027-4F58-8654-A17DA0FEA67D}" presName="sibTrans" presStyleLbl="sibTrans1D1" presStyleIdx="4" presStyleCnt="8"/>
      <dgm:spPr/>
      <dgm:t>
        <a:bodyPr/>
        <a:lstStyle/>
        <a:p>
          <a:endParaRPr lang="en-US"/>
        </a:p>
      </dgm:t>
    </dgm:pt>
    <dgm:pt modelId="{7544CC59-1B2F-485C-B2E3-F8824A129E4B}" type="pres">
      <dgm:prSet presAssocID="{4E34D472-DBB1-4923-B856-05D0FA5D073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BBCC-CF9C-4CC1-A7E8-7CFBB9CFE2C8}" type="pres">
      <dgm:prSet presAssocID="{4E34D472-DBB1-4923-B856-05D0FA5D073A}" presName="spNode" presStyleCnt="0"/>
      <dgm:spPr/>
    </dgm:pt>
    <dgm:pt modelId="{FC7E6373-8EE9-468F-9F77-899BA21381FF}" type="pres">
      <dgm:prSet presAssocID="{5F9E2DB6-564C-4C86-A58E-465B2B7E3E5E}" presName="sibTrans" presStyleLbl="sibTrans1D1" presStyleIdx="5" presStyleCnt="8"/>
      <dgm:spPr/>
      <dgm:t>
        <a:bodyPr/>
        <a:lstStyle/>
        <a:p>
          <a:endParaRPr lang="en-US"/>
        </a:p>
      </dgm:t>
    </dgm:pt>
    <dgm:pt modelId="{69CBB20A-7A00-42EA-8525-234E8C1BFC23}" type="pres">
      <dgm:prSet presAssocID="{911665C8-922D-4D89-A735-5B2F3F1EBC5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F7267-7562-4F84-B403-CF1B2434D3B1}" type="pres">
      <dgm:prSet presAssocID="{911665C8-922D-4D89-A735-5B2F3F1EBC56}" presName="spNode" presStyleCnt="0"/>
      <dgm:spPr/>
    </dgm:pt>
    <dgm:pt modelId="{2D67C867-572C-4CBE-9900-406197395188}" type="pres">
      <dgm:prSet presAssocID="{27404A4B-345B-4EBE-9EC8-0E3D9C177B78}" presName="sibTrans" presStyleLbl="sibTrans1D1" presStyleIdx="6" presStyleCnt="8"/>
      <dgm:spPr/>
      <dgm:t>
        <a:bodyPr/>
        <a:lstStyle/>
        <a:p>
          <a:endParaRPr lang="en-US"/>
        </a:p>
      </dgm:t>
    </dgm:pt>
    <dgm:pt modelId="{DC758F04-B6B5-400C-88FD-2FED40991D73}" type="pres">
      <dgm:prSet presAssocID="{70DF9011-557F-4534-922F-05AB1E2200B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6001B-BF70-45B6-89D4-E6EB4F803C46}" type="pres">
      <dgm:prSet presAssocID="{70DF9011-557F-4534-922F-05AB1E2200BE}" presName="spNode" presStyleCnt="0"/>
      <dgm:spPr/>
    </dgm:pt>
    <dgm:pt modelId="{F03F49E4-580B-48EA-9E5B-2C535760D077}" type="pres">
      <dgm:prSet presAssocID="{6133D68A-DEF7-49DC-A1BD-73CAB9E8DB3E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DA5D0134-14AD-4F2D-9E26-E3AC69C0A073}" type="presOf" srcId="{F1AB61B9-D419-461B-A982-F7A718BDC95B}" destId="{0686B2B4-3812-4540-82CC-E7A5B7D0B9AD}" srcOrd="0" destOrd="0" presId="urn:microsoft.com/office/officeart/2005/8/layout/cycle5"/>
    <dgm:cxn modelId="{B3A7A7B5-5E2D-44A0-AA76-CE525389F855}" type="presOf" srcId="{CEE25C81-8897-49D8-A068-64AE408E1EB4}" destId="{947A3EC3-BD66-4A0D-8E81-30BA324C687C}" srcOrd="0" destOrd="0" presId="urn:microsoft.com/office/officeart/2005/8/layout/cycle5"/>
    <dgm:cxn modelId="{83A6ECEC-0F59-48C8-A34B-EFD63D495604}" type="presOf" srcId="{6133D68A-DEF7-49DC-A1BD-73CAB9E8DB3E}" destId="{F03F49E4-580B-48EA-9E5B-2C535760D077}" srcOrd="0" destOrd="0" presId="urn:microsoft.com/office/officeart/2005/8/layout/cycle5"/>
    <dgm:cxn modelId="{D0643A44-C742-45C2-8CAA-2F7788A5CF82}" type="presOf" srcId="{302CBB93-AF64-4AF9-8997-CDB6CC0634F3}" destId="{4525F680-8E8D-42E4-8CAC-441B735962BC}" srcOrd="0" destOrd="0" presId="urn:microsoft.com/office/officeart/2005/8/layout/cycle5"/>
    <dgm:cxn modelId="{C8C9AA84-2A3D-47CF-B22E-72CCB7199497}" type="presOf" srcId="{5F9E2DB6-564C-4C86-A58E-465B2B7E3E5E}" destId="{FC7E6373-8EE9-468F-9F77-899BA21381FF}" srcOrd="0" destOrd="0" presId="urn:microsoft.com/office/officeart/2005/8/layout/cycle5"/>
    <dgm:cxn modelId="{BEF60C9C-236B-4D8F-8895-50B20F2A6EA4}" type="presOf" srcId="{70DF9011-557F-4534-922F-05AB1E2200BE}" destId="{DC758F04-B6B5-400C-88FD-2FED40991D73}" srcOrd="0" destOrd="0" presId="urn:microsoft.com/office/officeart/2005/8/layout/cycle5"/>
    <dgm:cxn modelId="{17FA0CDB-467A-4CFC-AA5B-1FB236285CC6}" srcId="{81597C42-6091-4A5E-92B2-05C952E53149}" destId="{4E34D472-DBB1-4923-B856-05D0FA5D073A}" srcOrd="5" destOrd="0" parTransId="{C7179FA3-53AE-444F-AD41-A5D9B3021F80}" sibTransId="{5F9E2DB6-564C-4C86-A58E-465B2B7E3E5E}"/>
    <dgm:cxn modelId="{D28DD6C2-8810-418D-92B8-796A7385AB22}" type="presOf" srcId="{85143E97-DA14-4F4B-B29A-218B4CF501A8}" destId="{553DCA0C-24F9-46EA-B3B9-2FDF739EB1CE}" srcOrd="0" destOrd="0" presId="urn:microsoft.com/office/officeart/2005/8/layout/cycle5"/>
    <dgm:cxn modelId="{5EDF9B80-4DC7-4277-B10A-B2DE036DAEF2}" type="presOf" srcId="{01CF3B8A-8295-49BD-A20D-CFC7AE51B830}" destId="{7B6E3012-1BAC-4BFD-BA7D-7A7E43C49545}" srcOrd="0" destOrd="0" presId="urn:microsoft.com/office/officeart/2005/8/layout/cycle5"/>
    <dgm:cxn modelId="{2671F176-02A2-42F6-9890-4235D9874CB3}" srcId="{81597C42-6091-4A5E-92B2-05C952E53149}" destId="{911665C8-922D-4D89-A735-5B2F3F1EBC56}" srcOrd="6" destOrd="0" parTransId="{E199275A-B743-4789-A8C1-F237F9B94D43}" sibTransId="{27404A4B-345B-4EBE-9EC8-0E3D9C177B78}"/>
    <dgm:cxn modelId="{D7E99F85-933A-45A0-BA84-87727C859DAE}" type="presOf" srcId="{27404A4B-345B-4EBE-9EC8-0E3D9C177B78}" destId="{2D67C867-572C-4CBE-9900-406197395188}" srcOrd="0" destOrd="0" presId="urn:microsoft.com/office/officeart/2005/8/layout/cycle5"/>
    <dgm:cxn modelId="{30E81238-EB4D-44E5-A84E-513DFF527D4D}" srcId="{81597C42-6091-4A5E-92B2-05C952E53149}" destId="{961CB05F-7719-441B-86DA-CB330F8087F2}" srcOrd="0" destOrd="0" parTransId="{F8826027-BCD0-4FAA-9DB8-A24C3A780404}" sibTransId="{CEE25C81-8897-49D8-A068-64AE408E1EB4}"/>
    <dgm:cxn modelId="{33AB7284-AB73-4180-8601-A151433AF9DD}" srcId="{81597C42-6091-4A5E-92B2-05C952E53149}" destId="{70DF9011-557F-4534-922F-05AB1E2200BE}" srcOrd="7" destOrd="0" parTransId="{5EF60651-800D-4A4A-89F4-AA178DDAA1F6}" sibTransId="{6133D68A-DEF7-49DC-A1BD-73CAB9E8DB3E}"/>
    <dgm:cxn modelId="{75E3D7BD-1E37-476B-9B61-728BFE68D543}" srcId="{81597C42-6091-4A5E-92B2-05C952E53149}" destId="{F96319D2-0715-4ACB-8B4B-6F6D7F98B81C}" srcOrd="3" destOrd="0" parTransId="{D4A8133D-7A65-4D03-99E4-72940BFE819F}" sibTransId="{85143E97-DA14-4F4B-B29A-218B4CF501A8}"/>
    <dgm:cxn modelId="{2FCC1CB7-7AE6-4569-A3B0-B1CB5ED3A70A}" type="presOf" srcId="{4E34D472-DBB1-4923-B856-05D0FA5D073A}" destId="{7544CC59-1B2F-485C-B2E3-F8824A129E4B}" srcOrd="0" destOrd="0" presId="urn:microsoft.com/office/officeart/2005/8/layout/cycle5"/>
    <dgm:cxn modelId="{8D4884B3-7640-4FBF-8B44-F44C5D01F59F}" srcId="{81597C42-6091-4A5E-92B2-05C952E53149}" destId="{576DFF0D-2653-4319-88F5-9F63FCF022A1}" srcOrd="2" destOrd="0" parTransId="{BC0FCC9E-82A6-4AA5-A717-CB3B3DA43D5A}" sibTransId="{F1AB61B9-D419-461B-A982-F7A718BDC95B}"/>
    <dgm:cxn modelId="{0D3D9391-DE47-4560-910D-1BB82449BB6B}" type="presOf" srcId="{961CB05F-7719-441B-86DA-CB330F8087F2}" destId="{AF1EB48E-1D50-4EB0-A77E-4F8B1829EB80}" srcOrd="0" destOrd="0" presId="urn:microsoft.com/office/officeart/2005/8/layout/cycle5"/>
    <dgm:cxn modelId="{57F70FC4-7BDB-496E-8566-70596EDDD1FE}" type="presOf" srcId="{ACF828A9-9001-42C7-A691-D7232BAA08B0}" destId="{532D9244-AB0F-4789-8F63-CAC4A5049290}" srcOrd="0" destOrd="0" presId="urn:microsoft.com/office/officeart/2005/8/layout/cycle5"/>
    <dgm:cxn modelId="{13ED77FA-5439-49AC-BDB4-2CAB58775E11}" type="presOf" srcId="{81597C42-6091-4A5E-92B2-05C952E53149}" destId="{5CF01062-4B76-4955-BF4A-8A956A634C96}" srcOrd="0" destOrd="0" presId="urn:microsoft.com/office/officeart/2005/8/layout/cycle5"/>
    <dgm:cxn modelId="{0881DCDF-09E0-40A1-A652-8E686ED64FFC}" srcId="{81597C42-6091-4A5E-92B2-05C952E53149}" destId="{ACF828A9-9001-42C7-A691-D7232BAA08B0}" srcOrd="4" destOrd="0" parTransId="{56FCEC9A-B644-4846-B3C6-AF9823DB2B52}" sibTransId="{5625E77B-5027-4F58-8654-A17DA0FEA67D}"/>
    <dgm:cxn modelId="{58BB0C9C-4B06-4B2D-8BD1-A75CA5142261}" srcId="{81597C42-6091-4A5E-92B2-05C952E53149}" destId="{302CBB93-AF64-4AF9-8997-CDB6CC0634F3}" srcOrd="1" destOrd="0" parTransId="{F3C11244-2FEA-47FF-B249-51E0FDE82D84}" sibTransId="{01CF3B8A-8295-49BD-A20D-CFC7AE51B830}"/>
    <dgm:cxn modelId="{3CEE5693-3E08-4959-B4BF-A8B8E518AFC8}" type="presOf" srcId="{F96319D2-0715-4ACB-8B4B-6F6D7F98B81C}" destId="{29C48586-1E71-4D0D-A3A6-DDE68D818ACE}" srcOrd="0" destOrd="0" presId="urn:microsoft.com/office/officeart/2005/8/layout/cycle5"/>
    <dgm:cxn modelId="{2F6EEA72-4EF6-40A1-BF3B-4922D31E588B}" type="presOf" srcId="{5625E77B-5027-4F58-8654-A17DA0FEA67D}" destId="{2B434770-25C7-4116-B3A3-752476234C22}" srcOrd="0" destOrd="0" presId="urn:microsoft.com/office/officeart/2005/8/layout/cycle5"/>
    <dgm:cxn modelId="{552E6F3B-82F4-41BE-8E94-AEEE23DEFEE8}" type="presOf" srcId="{911665C8-922D-4D89-A735-5B2F3F1EBC56}" destId="{69CBB20A-7A00-42EA-8525-234E8C1BFC23}" srcOrd="0" destOrd="0" presId="urn:microsoft.com/office/officeart/2005/8/layout/cycle5"/>
    <dgm:cxn modelId="{DBD9CCA1-61F4-4F45-8576-B61686549681}" type="presOf" srcId="{576DFF0D-2653-4319-88F5-9F63FCF022A1}" destId="{243787AA-DC12-40D8-9A5A-CAD9424633F6}" srcOrd="0" destOrd="0" presId="urn:microsoft.com/office/officeart/2005/8/layout/cycle5"/>
    <dgm:cxn modelId="{2836CE21-79BE-42C4-8B92-B6E647A3F467}" type="presParOf" srcId="{5CF01062-4B76-4955-BF4A-8A956A634C96}" destId="{AF1EB48E-1D50-4EB0-A77E-4F8B1829EB80}" srcOrd="0" destOrd="0" presId="urn:microsoft.com/office/officeart/2005/8/layout/cycle5"/>
    <dgm:cxn modelId="{3009E3FB-A0B3-406B-9C69-C10833FA60AE}" type="presParOf" srcId="{5CF01062-4B76-4955-BF4A-8A956A634C96}" destId="{40FECCC3-5A6B-4CDF-8260-D20F32779A30}" srcOrd="1" destOrd="0" presId="urn:microsoft.com/office/officeart/2005/8/layout/cycle5"/>
    <dgm:cxn modelId="{F5672780-A20E-4E98-99EB-A85E78BFF9AC}" type="presParOf" srcId="{5CF01062-4B76-4955-BF4A-8A956A634C96}" destId="{947A3EC3-BD66-4A0D-8E81-30BA324C687C}" srcOrd="2" destOrd="0" presId="urn:microsoft.com/office/officeart/2005/8/layout/cycle5"/>
    <dgm:cxn modelId="{06207303-828C-472D-B2DB-2B8C4A8EEA30}" type="presParOf" srcId="{5CF01062-4B76-4955-BF4A-8A956A634C96}" destId="{4525F680-8E8D-42E4-8CAC-441B735962BC}" srcOrd="3" destOrd="0" presId="urn:microsoft.com/office/officeart/2005/8/layout/cycle5"/>
    <dgm:cxn modelId="{2B7EE9DA-BCD4-49F8-9C46-E364F3152C5C}" type="presParOf" srcId="{5CF01062-4B76-4955-BF4A-8A956A634C96}" destId="{944D5CF4-0FB0-45D5-ADF3-0DE2C819C8CE}" srcOrd="4" destOrd="0" presId="urn:microsoft.com/office/officeart/2005/8/layout/cycle5"/>
    <dgm:cxn modelId="{EA6EC7F5-D338-4AD1-807C-D30C9D7EC3EC}" type="presParOf" srcId="{5CF01062-4B76-4955-BF4A-8A956A634C96}" destId="{7B6E3012-1BAC-4BFD-BA7D-7A7E43C49545}" srcOrd="5" destOrd="0" presId="urn:microsoft.com/office/officeart/2005/8/layout/cycle5"/>
    <dgm:cxn modelId="{C24C80BF-D94F-4F6F-9DD9-CDA34981B548}" type="presParOf" srcId="{5CF01062-4B76-4955-BF4A-8A956A634C96}" destId="{243787AA-DC12-40D8-9A5A-CAD9424633F6}" srcOrd="6" destOrd="0" presId="urn:microsoft.com/office/officeart/2005/8/layout/cycle5"/>
    <dgm:cxn modelId="{1753D3FA-6998-4810-965E-C9406223FCBA}" type="presParOf" srcId="{5CF01062-4B76-4955-BF4A-8A956A634C96}" destId="{3C74BCA9-F78D-4F17-B3A3-D3CA722AFC92}" srcOrd="7" destOrd="0" presId="urn:microsoft.com/office/officeart/2005/8/layout/cycle5"/>
    <dgm:cxn modelId="{275CA60C-698A-4E7E-ACF6-F3D357BD1451}" type="presParOf" srcId="{5CF01062-4B76-4955-BF4A-8A956A634C96}" destId="{0686B2B4-3812-4540-82CC-E7A5B7D0B9AD}" srcOrd="8" destOrd="0" presId="urn:microsoft.com/office/officeart/2005/8/layout/cycle5"/>
    <dgm:cxn modelId="{73F3A89E-4565-4BDC-B7EB-B1E27BBE0D6F}" type="presParOf" srcId="{5CF01062-4B76-4955-BF4A-8A956A634C96}" destId="{29C48586-1E71-4D0D-A3A6-DDE68D818ACE}" srcOrd="9" destOrd="0" presId="urn:microsoft.com/office/officeart/2005/8/layout/cycle5"/>
    <dgm:cxn modelId="{7FADC47D-AEEF-41EC-B2BC-F98EB179959E}" type="presParOf" srcId="{5CF01062-4B76-4955-BF4A-8A956A634C96}" destId="{786F1D94-F2F8-4F0F-AB0B-BDB13C38F058}" srcOrd="10" destOrd="0" presId="urn:microsoft.com/office/officeart/2005/8/layout/cycle5"/>
    <dgm:cxn modelId="{7D482B81-4C6F-4C6C-93F1-DF914DA18DB6}" type="presParOf" srcId="{5CF01062-4B76-4955-BF4A-8A956A634C96}" destId="{553DCA0C-24F9-46EA-B3B9-2FDF739EB1CE}" srcOrd="11" destOrd="0" presId="urn:microsoft.com/office/officeart/2005/8/layout/cycle5"/>
    <dgm:cxn modelId="{5AA6AE97-849E-42B6-9E45-36744DD16423}" type="presParOf" srcId="{5CF01062-4B76-4955-BF4A-8A956A634C96}" destId="{532D9244-AB0F-4789-8F63-CAC4A5049290}" srcOrd="12" destOrd="0" presId="urn:microsoft.com/office/officeart/2005/8/layout/cycle5"/>
    <dgm:cxn modelId="{9C0BE895-1922-42A3-A6D5-779144A010AD}" type="presParOf" srcId="{5CF01062-4B76-4955-BF4A-8A956A634C96}" destId="{C3F27FE5-9B76-4FBA-B218-19F25504884C}" srcOrd="13" destOrd="0" presId="urn:microsoft.com/office/officeart/2005/8/layout/cycle5"/>
    <dgm:cxn modelId="{6A0EE219-2D45-4298-94A6-11ADCC7BA754}" type="presParOf" srcId="{5CF01062-4B76-4955-BF4A-8A956A634C96}" destId="{2B434770-25C7-4116-B3A3-752476234C22}" srcOrd="14" destOrd="0" presId="urn:microsoft.com/office/officeart/2005/8/layout/cycle5"/>
    <dgm:cxn modelId="{11E7A4EA-0EFF-4C0E-B6EA-CF088E21D08E}" type="presParOf" srcId="{5CF01062-4B76-4955-BF4A-8A956A634C96}" destId="{7544CC59-1B2F-485C-B2E3-F8824A129E4B}" srcOrd="15" destOrd="0" presId="urn:microsoft.com/office/officeart/2005/8/layout/cycle5"/>
    <dgm:cxn modelId="{8A97D1FC-A32C-4E1A-A711-1EDB80069EC3}" type="presParOf" srcId="{5CF01062-4B76-4955-BF4A-8A956A634C96}" destId="{30EFBBCC-CF9C-4CC1-A7E8-7CFBB9CFE2C8}" srcOrd="16" destOrd="0" presId="urn:microsoft.com/office/officeart/2005/8/layout/cycle5"/>
    <dgm:cxn modelId="{959A74CA-23AC-41AA-BD40-C110B3146A42}" type="presParOf" srcId="{5CF01062-4B76-4955-BF4A-8A956A634C96}" destId="{FC7E6373-8EE9-468F-9F77-899BA21381FF}" srcOrd="17" destOrd="0" presId="urn:microsoft.com/office/officeart/2005/8/layout/cycle5"/>
    <dgm:cxn modelId="{CE031A0A-1762-4D9F-99F5-5A03E48946FB}" type="presParOf" srcId="{5CF01062-4B76-4955-BF4A-8A956A634C96}" destId="{69CBB20A-7A00-42EA-8525-234E8C1BFC23}" srcOrd="18" destOrd="0" presId="urn:microsoft.com/office/officeart/2005/8/layout/cycle5"/>
    <dgm:cxn modelId="{229CE74E-D2B8-4F7E-A728-17D3544F0EC7}" type="presParOf" srcId="{5CF01062-4B76-4955-BF4A-8A956A634C96}" destId="{A73F7267-7562-4F84-B403-CF1B2434D3B1}" srcOrd="19" destOrd="0" presId="urn:microsoft.com/office/officeart/2005/8/layout/cycle5"/>
    <dgm:cxn modelId="{751A9F3C-2A0F-45FE-9CC8-C7E988745CE5}" type="presParOf" srcId="{5CF01062-4B76-4955-BF4A-8A956A634C96}" destId="{2D67C867-572C-4CBE-9900-406197395188}" srcOrd="20" destOrd="0" presId="urn:microsoft.com/office/officeart/2005/8/layout/cycle5"/>
    <dgm:cxn modelId="{89B0159C-AB4E-4DD5-B42E-D296C939C263}" type="presParOf" srcId="{5CF01062-4B76-4955-BF4A-8A956A634C96}" destId="{DC758F04-B6B5-400C-88FD-2FED40991D73}" srcOrd="21" destOrd="0" presId="urn:microsoft.com/office/officeart/2005/8/layout/cycle5"/>
    <dgm:cxn modelId="{BE57C0AC-9D68-4FAA-B6DA-FAD8E8B0C271}" type="presParOf" srcId="{5CF01062-4B76-4955-BF4A-8A956A634C96}" destId="{3146001B-BF70-45B6-89D4-E6EB4F803C46}" srcOrd="22" destOrd="0" presId="urn:microsoft.com/office/officeart/2005/8/layout/cycle5"/>
    <dgm:cxn modelId="{A8954164-DA90-4FCA-994F-26A73D0F75A7}" type="presParOf" srcId="{5CF01062-4B76-4955-BF4A-8A956A634C96}" destId="{F03F49E4-580B-48EA-9E5B-2C535760D077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9C212F-3968-4F80-9889-177DCEE945E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66585-8103-4B98-AAD6-87D5D4DE106E}">
      <dgm:prSet phldrT="[Text]"/>
      <dgm:spPr/>
      <dgm:t>
        <a:bodyPr/>
        <a:lstStyle/>
        <a:p>
          <a:r>
            <a:rPr lang="en-US"/>
            <a:t>Routing</a:t>
          </a:r>
        </a:p>
      </dgm:t>
    </dgm:pt>
    <dgm:pt modelId="{A79E96ED-BA57-427D-8011-99C5FBE08C2A}" type="parTrans" cxnId="{A21936C2-256B-4B6B-A3B2-1DBFB8F2E994}">
      <dgm:prSet/>
      <dgm:spPr/>
      <dgm:t>
        <a:bodyPr/>
        <a:lstStyle/>
        <a:p>
          <a:endParaRPr lang="en-US"/>
        </a:p>
      </dgm:t>
    </dgm:pt>
    <dgm:pt modelId="{A08D9968-5CFA-4ED4-952C-D8CBC6D7A4B9}" type="sibTrans" cxnId="{A21936C2-256B-4B6B-A3B2-1DBFB8F2E994}">
      <dgm:prSet/>
      <dgm:spPr/>
      <dgm:t>
        <a:bodyPr/>
        <a:lstStyle/>
        <a:p>
          <a:endParaRPr lang="en-US"/>
        </a:p>
      </dgm:t>
    </dgm:pt>
    <dgm:pt modelId="{6524D273-7012-4E14-8DD3-D4A45CC02305}">
      <dgm:prSet phldrT="[Text]"/>
      <dgm:spPr/>
      <dgm:t>
        <a:bodyPr/>
        <a:lstStyle/>
        <a:p>
          <a:r>
            <a:rPr lang="en-US"/>
            <a:t>Delivery Tickets in Route, Stop Order</a:t>
          </a:r>
        </a:p>
      </dgm:t>
    </dgm:pt>
    <dgm:pt modelId="{C23B1761-65FE-4523-9FA9-EC1F7379BA41}" type="parTrans" cxnId="{97751A48-7A85-49CB-8C13-01360AC2813D}">
      <dgm:prSet/>
      <dgm:spPr/>
      <dgm:t>
        <a:bodyPr/>
        <a:lstStyle/>
        <a:p>
          <a:endParaRPr lang="en-US"/>
        </a:p>
      </dgm:t>
    </dgm:pt>
    <dgm:pt modelId="{876D7E74-22C3-460C-9E1E-DF180FF669EE}" type="sibTrans" cxnId="{97751A48-7A85-49CB-8C13-01360AC2813D}">
      <dgm:prSet/>
      <dgm:spPr/>
      <dgm:t>
        <a:bodyPr/>
        <a:lstStyle/>
        <a:p>
          <a:endParaRPr lang="en-US"/>
        </a:p>
      </dgm:t>
    </dgm:pt>
    <dgm:pt modelId="{68150FB3-EAB2-40EE-B0B0-386FE6DF74B2}">
      <dgm:prSet phldrT="[Text]"/>
      <dgm:spPr/>
      <dgm:t>
        <a:bodyPr/>
        <a:lstStyle/>
        <a:p>
          <a:r>
            <a:rPr lang="en-US"/>
            <a:t>Trouble Shooting Logs</a:t>
          </a:r>
        </a:p>
      </dgm:t>
    </dgm:pt>
    <dgm:pt modelId="{E10618EC-74EA-41B8-838A-531C624C868A}" type="parTrans" cxnId="{DEC91879-1ABD-4164-BA36-4616E4B5019A}">
      <dgm:prSet/>
      <dgm:spPr/>
      <dgm:t>
        <a:bodyPr/>
        <a:lstStyle/>
        <a:p>
          <a:endParaRPr lang="en-US"/>
        </a:p>
      </dgm:t>
    </dgm:pt>
    <dgm:pt modelId="{13E81D24-9838-4B71-AD14-C8F4CDA27640}" type="sibTrans" cxnId="{DEC91879-1ABD-4164-BA36-4616E4B5019A}">
      <dgm:prSet/>
      <dgm:spPr/>
      <dgm:t>
        <a:bodyPr/>
        <a:lstStyle/>
        <a:p>
          <a:endParaRPr lang="en-US"/>
        </a:p>
      </dgm:t>
    </dgm:pt>
    <dgm:pt modelId="{6731EA00-B2F0-4F25-A959-0CD331A59712}">
      <dgm:prSet phldrT="[Text]"/>
      <dgm:spPr/>
      <dgm:t>
        <a:bodyPr/>
        <a:lstStyle/>
        <a:p>
          <a:r>
            <a:rPr lang="en-US"/>
            <a:t>Report Replacements</a:t>
          </a:r>
        </a:p>
      </dgm:t>
    </dgm:pt>
    <dgm:pt modelId="{A11836C6-AB8A-43CE-9D74-8C512EADFB22}" type="parTrans" cxnId="{98374245-78B3-4B29-AC25-30635129E74A}">
      <dgm:prSet/>
      <dgm:spPr/>
      <dgm:t>
        <a:bodyPr/>
        <a:lstStyle/>
        <a:p>
          <a:endParaRPr lang="en-US"/>
        </a:p>
      </dgm:t>
    </dgm:pt>
    <dgm:pt modelId="{E70AF313-0C33-4FE1-8518-FD5CB3C1EE80}" type="sibTrans" cxnId="{98374245-78B3-4B29-AC25-30635129E74A}">
      <dgm:prSet/>
      <dgm:spPr/>
      <dgm:t>
        <a:bodyPr/>
        <a:lstStyle/>
        <a:p>
          <a:endParaRPr lang="en-US"/>
        </a:p>
      </dgm:t>
    </dgm:pt>
    <dgm:pt modelId="{F4F4AFC0-3A48-4837-A811-6576CE14B370}">
      <dgm:prSet phldrT="[Text]"/>
      <dgm:spPr/>
      <dgm:t>
        <a:bodyPr/>
        <a:lstStyle/>
        <a:p>
          <a:r>
            <a:rPr lang="en-US"/>
            <a:t>Report Equipment in need of repair</a:t>
          </a:r>
        </a:p>
      </dgm:t>
    </dgm:pt>
    <dgm:pt modelId="{6240D425-243D-4EBC-8B8E-F94CAEB79225}" type="parTrans" cxnId="{85C6B78D-4D52-407C-8AAB-517ED3571E1E}">
      <dgm:prSet/>
      <dgm:spPr/>
      <dgm:t>
        <a:bodyPr/>
        <a:lstStyle/>
        <a:p>
          <a:endParaRPr lang="en-US"/>
        </a:p>
      </dgm:t>
    </dgm:pt>
    <dgm:pt modelId="{3A0047A0-B409-4939-9142-026229B3F935}" type="sibTrans" cxnId="{85C6B78D-4D52-407C-8AAB-517ED3571E1E}">
      <dgm:prSet/>
      <dgm:spPr/>
      <dgm:t>
        <a:bodyPr/>
        <a:lstStyle/>
        <a:p>
          <a:endParaRPr lang="en-US"/>
        </a:p>
      </dgm:t>
    </dgm:pt>
    <dgm:pt modelId="{B79BF66C-5D61-4DE3-BFEC-07FF42890F3F}">
      <dgm:prSet phldrT="[Text]"/>
      <dgm:spPr/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D75D1FC3-029D-49D9-B950-92FA07CD55DC}" type="parTrans" cxnId="{F3633F5C-C5BA-4382-97FE-2D7666BD2453}">
      <dgm:prSet/>
      <dgm:spPr/>
      <dgm:t>
        <a:bodyPr/>
        <a:lstStyle/>
        <a:p>
          <a:endParaRPr lang="en-US"/>
        </a:p>
      </dgm:t>
    </dgm:pt>
    <dgm:pt modelId="{3BA68474-1D2F-41C0-B2D3-961885E0A251}" type="sibTrans" cxnId="{F3633F5C-C5BA-4382-97FE-2D7666BD2453}">
      <dgm:prSet/>
      <dgm:spPr/>
      <dgm:t>
        <a:bodyPr/>
        <a:lstStyle/>
        <a:p>
          <a:endParaRPr lang="en-US"/>
        </a:p>
      </dgm:t>
    </dgm:pt>
    <dgm:pt modelId="{FBFF3C0C-BEEE-4EA5-A218-19E0D27B249E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85DF834F-9489-4D08-8003-BCD0AFC35CEE}" type="parTrans" cxnId="{C1603D5E-EFB4-4A69-AED8-D94FAFB5EBD8}">
      <dgm:prSet/>
      <dgm:spPr/>
      <dgm:t>
        <a:bodyPr/>
        <a:lstStyle/>
        <a:p>
          <a:endParaRPr lang="en-US"/>
        </a:p>
      </dgm:t>
    </dgm:pt>
    <dgm:pt modelId="{A56F5010-C0D2-411F-B971-EB77468EFC8C}" type="sibTrans" cxnId="{C1603D5E-EFB4-4A69-AED8-D94FAFB5EBD8}">
      <dgm:prSet/>
      <dgm:spPr/>
      <dgm:t>
        <a:bodyPr/>
        <a:lstStyle/>
        <a:p>
          <a:endParaRPr lang="en-US"/>
        </a:p>
      </dgm:t>
    </dgm:pt>
    <dgm:pt modelId="{F2F8B677-57D8-4902-9DE4-E232DB58D139}">
      <dgm:prSet phldrT="[Text]"/>
      <dgm:spPr/>
      <dgm:t>
        <a:bodyPr/>
        <a:lstStyle/>
        <a:p>
          <a:r>
            <a:rPr lang="en-US" dirty="0"/>
            <a:t>Route Summary in Route, Stop Order</a:t>
          </a:r>
        </a:p>
      </dgm:t>
    </dgm:pt>
    <dgm:pt modelId="{D8080DE2-A493-4DBF-9CE9-5FDAE1992CF7}" type="parTrans" cxnId="{EC3EFC7F-3F62-4ECC-902A-AD534366DC16}">
      <dgm:prSet/>
      <dgm:spPr/>
      <dgm:t>
        <a:bodyPr/>
        <a:lstStyle/>
        <a:p>
          <a:endParaRPr lang="en-US"/>
        </a:p>
      </dgm:t>
    </dgm:pt>
    <dgm:pt modelId="{A23F5F1A-61EE-4F47-86E2-C86EE187DD0A}" type="sibTrans" cxnId="{EC3EFC7F-3F62-4ECC-902A-AD534366DC16}">
      <dgm:prSet/>
      <dgm:spPr/>
      <dgm:t>
        <a:bodyPr/>
        <a:lstStyle/>
        <a:p>
          <a:endParaRPr lang="en-US"/>
        </a:p>
      </dgm:t>
    </dgm:pt>
    <dgm:pt modelId="{9648D259-5B88-471C-B04A-BD7A471CBA46}">
      <dgm:prSet phldrT="[Text]"/>
      <dgm:spPr/>
      <dgm:t>
        <a:bodyPr/>
        <a:lstStyle/>
        <a:p>
          <a:r>
            <a:rPr lang="en-US" dirty="0" smtClean="0"/>
            <a:t>Projections</a:t>
          </a:r>
          <a:endParaRPr lang="en-US" dirty="0"/>
        </a:p>
      </dgm:t>
    </dgm:pt>
    <dgm:pt modelId="{A82AFAAC-09BA-49A2-A915-83F8280AD205}" type="parTrans" cxnId="{87F87792-2C41-4A18-877A-7B3D1887F883}">
      <dgm:prSet/>
      <dgm:spPr/>
      <dgm:t>
        <a:bodyPr/>
        <a:lstStyle/>
        <a:p>
          <a:endParaRPr lang="en-US"/>
        </a:p>
      </dgm:t>
    </dgm:pt>
    <dgm:pt modelId="{780A680F-2EFE-494D-A6E6-6FA42CADFF69}" type="sibTrans" cxnId="{87F87792-2C41-4A18-877A-7B3D1887F883}">
      <dgm:prSet/>
      <dgm:spPr/>
      <dgm:t>
        <a:bodyPr/>
        <a:lstStyle/>
        <a:p>
          <a:endParaRPr lang="en-US"/>
        </a:p>
      </dgm:t>
    </dgm:pt>
    <dgm:pt modelId="{47D72087-8ADF-4F14-BF82-68B53D65C72E}">
      <dgm:prSet phldrT="[Text]"/>
      <dgm:spPr/>
      <dgm:t>
        <a:bodyPr/>
        <a:lstStyle/>
        <a:p>
          <a:r>
            <a:rPr lang="en-US" dirty="0" smtClean="0"/>
            <a:t>Program Income</a:t>
          </a:r>
          <a:endParaRPr lang="en-US" dirty="0"/>
        </a:p>
      </dgm:t>
    </dgm:pt>
    <dgm:pt modelId="{73363A2F-4CD5-482F-8B03-34A313707B40}" type="parTrans" cxnId="{E8931A1C-2269-4C88-BBE5-8FD771677018}">
      <dgm:prSet/>
      <dgm:spPr/>
      <dgm:t>
        <a:bodyPr/>
        <a:lstStyle/>
        <a:p>
          <a:endParaRPr lang="en-US"/>
        </a:p>
      </dgm:t>
    </dgm:pt>
    <dgm:pt modelId="{7218D27C-092A-47A9-B22B-319BAFC6232D}" type="sibTrans" cxnId="{E8931A1C-2269-4C88-BBE5-8FD771677018}">
      <dgm:prSet/>
      <dgm:spPr/>
      <dgm:t>
        <a:bodyPr/>
        <a:lstStyle/>
        <a:p>
          <a:endParaRPr lang="en-US"/>
        </a:p>
      </dgm:t>
    </dgm:pt>
    <dgm:pt modelId="{A26418B1-A160-4743-95A6-AE57C0762F0C}" type="pres">
      <dgm:prSet presAssocID="{ED9C212F-3968-4F80-9889-177DCEE94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CD5719-3F05-4215-B6DA-2FC083BDC554}" type="pres">
      <dgm:prSet presAssocID="{BC466585-8103-4B98-AAD6-87D5D4DE10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AA4B8-183E-4ABD-BE23-62ED3FE985EC}" type="pres">
      <dgm:prSet presAssocID="{A08D9968-5CFA-4ED4-952C-D8CBC6D7A4B9}" presName="sibTrans" presStyleCnt="0"/>
      <dgm:spPr/>
    </dgm:pt>
    <dgm:pt modelId="{7CB45274-8094-4FEC-A70B-86B44AC03CD5}" type="pres">
      <dgm:prSet presAssocID="{68150FB3-EAB2-40EE-B0B0-386FE6DF74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29CD-BF92-4423-B0F6-8524F39E8C6B}" type="pres">
      <dgm:prSet presAssocID="{13E81D24-9838-4B71-AD14-C8F4CDA27640}" presName="sibTrans" presStyleCnt="0"/>
      <dgm:spPr/>
    </dgm:pt>
    <dgm:pt modelId="{C6739D5C-747D-44A5-B2C8-E278E8D2920B}" type="pres">
      <dgm:prSet presAssocID="{B79BF66C-5D61-4DE3-BFEC-07FF42890F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1936C2-256B-4B6B-A3B2-1DBFB8F2E994}" srcId="{ED9C212F-3968-4F80-9889-177DCEE945E5}" destId="{BC466585-8103-4B98-AAD6-87D5D4DE106E}" srcOrd="0" destOrd="0" parTransId="{A79E96ED-BA57-427D-8011-99C5FBE08C2A}" sibTransId="{A08D9968-5CFA-4ED4-952C-D8CBC6D7A4B9}"/>
    <dgm:cxn modelId="{E8931A1C-2269-4C88-BBE5-8FD771677018}" srcId="{B79BF66C-5D61-4DE3-BFEC-07FF42890F3F}" destId="{47D72087-8ADF-4F14-BF82-68B53D65C72E}" srcOrd="2" destOrd="0" parTransId="{73363A2F-4CD5-482F-8B03-34A313707B40}" sibTransId="{7218D27C-092A-47A9-B22B-319BAFC6232D}"/>
    <dgm:cxn modelId="{87F87792-2C41-4A18-877A-7B3D1887F883}" srcId="{B79BF66C-5D61-4DE3-BFEC-07FF42890F3F}" destId="{9648D259-5B88-471C-B04A-BD7A471CBA46}" srcOrd="1" destOrd="0" parTransId="{A82AFAAC-09BA-49A2-A915-83F8280AD205}" sibTransId="{780A680F-2EFE-494D-A6E6-6FA42CADFF69}"/>
    <dgm:cxn modelId="{6B6ECA23-356E-4258-8510-711C30D480FD}" type="presOf" srcId="{F4F4AFC0-3A48-4837-A811-6576CE14B370}" destId="{7CB45274-8094-4FEC-A70B-86B44AC03CD5}" srcOrd="0" destOrd="2" presId="urn:microsoft.com/office/officeart/2005/8/layout/hList6"/>
    <dgm:cxn modelId="{204B15E7-699D-4F9E-861D-1D016E5EC11A}" type="presOf" srcId="{9648D259-5B88-471C-B04A-BD7A471CBA46}" destId="{C6739D5C-747D-44A5-B2C8-E278E8D2920B}" srcOrd="0" destOrd="2" presId="urn:microsoft.com/office/officeart/2005/8/layout/hList6"/>
    <dgm:cxn modelId="{B5443FB2-CE55-42CE-B32C-6D90322DC883}" type="presOf" srcId="{6731EA00-B2F0-4F25-A959-0CD331A59712}" destId="{7CB45274-8094-4FEC-A70B-86B44AC03CD5}" srcOrd="0" destOrd="1" presId="urn:microsoft.com/office/officeart/2005/8/layout/hList6"/>
    <dgm:cxn modelId="{98374245-78B3-4B29-AC25-30635129E74A}" srcId="{68150FB3-EAB2-40EE-B0B0-386FE6DF74B2}" destId="{6731EA00-B2F0-4F25-A959-0CD331A59712}" srcOrd="0" destOrd="0" parTransId="{A11836C6-AB8A-43CE-9D74-8C512EADFB22}" sibTransId="{E70AF313-0C33-4FE1-8518-FD5CB3C1EE80}"/>
    <dgm:cxn modelId="{97751A48-7A85-49CB-8C13-01360AC2813D}" srcId="{BC466585-8103-4B98-AAD6-87D5D4DE106E}" destId="{6524D273-7012-4E14-8DD3-D4A45CC02305}" srcOrd="0" destOrd="0" parTransId="{C23B1761-65FE-4523-9FA9-EC1F7379BA41}" sibTransId="{876D7E74-22C3-460C-9E1E-DF180FF669EE}"/>
    <dgm:cxn modelId="{5D9944B5-B08D-491B-981B-0A78EF89302C}" type="presOf" srcId="{BC466585-8103-4B98-AAD6-87D5D4DE106E}" destId="{56CD5719-3F05-4215-B6DA-2FC083BDC554}" srcOrd="0" destOrd="0" presId="urn:microsoft.com/office/officeart/2005/8/layout/hList6"/>
    <dgm:cxn modelId="{6B4AA52D-2B3E-4D3D-8601-9BACC4E662DB}" type="presOf" srcId="{ED9C212F-3968-4F80-9889-177DCEE945E5}" destId="{A26418B1-A160-4743-95A6-AE57C0762F0C}" srcOrd="0" destOrd="0" presId="urn:microsoft.com/office/officeart/2005/8/layout/hList6"/>
    <dgm:cxn modelId="{6C448AA1-8854-40AD-8B70-01948E2549B9}" type="presOf" srcId="{47D72087-8ADF-4F14-BF82-68B53D65C72E}" destId="{C6739D5C-747D-44A5-B2C8-E278E8D2920B}" srcOrd="0" destOrd="3" presId="urn:microsoft.com/office/officeart/2005/8/layout/hList6"/>
    <dgm:cxn modelId="{C1603D5E-EFB4-4A69-AED8-D94FAFB5EBD8}" srcId="{B79BF66C-5D61-4DE3-BFEC-07FF42890F3F}" destId="{FBFF3C0C-BEEE-4EA5-A218-19E0D27B249E}" srcOrd="0" destOrd="0" parTransId="{85DF834F-9489-4D08-8003-BCD0AFC35CEE}" sibTransId="{A56F5010-C0D2-411F-B971-EB77468EFC8C}"/>
    <dgm:cxn modelId="{291B8F79-BC97-4270-A3AD-D0B95B374C37}" type="presOf" srcId="{FBFF3C0C-BEEE-4EA5-A218-19E0D27B249E}" destId="{C6739D5C-747D-44A5-B2C8-E278E8D2920B}" srcOrd="0" destOrd="1" presId="urn:microsoft.com/office/officeart/2005/8/layout/hList6"/>
    <dgm:cxn modelId="{DEC91879-1ABD-4164-BA36-4616E4B5019A}" srcId="{ED9C212F-3968-4F80-9889-177DCEE945E5}" destId="{68150FB3-EAB2-40EE-B0B0-386FE6DF74B2}" srcOrd="1" destOrd="0" parTransId="{E10618EC-74EA-41B8-838A-531C624C868A}" sibTransId="{13E81D24-9838-4B71-AD14-C8F4CDA27640}"/>
    <dgm:cxn modelId="{AD504417-561F-44CE-814D-58405F700BC7}" type="presOf" srcId="{68150FB3-EAB2-40EE-B0B0-386FE6DF74B2}" destId="{7CB45274-8094-4FEC-A70B-86B44AC03CD5}" srcOrd="0" destOrd="0" presId="urn:microsoft.com/office/officeart/2005/8/layout/hList6"/>
    <dgm:cxn modelId="{A689E8AF-E931-4E68-B79D-1453DB6DBD91}" type="presOf" srcId="{F2F8B677-57D8-4902-9DE4-E232DB58D139}" destId="{56CD5719-3F05-4215-B6DA-2FC083BDC554}" srcOrd="0" destOrd="2" presId="urn:microsoft.com/office/officeart/2005/8/layout/hList6"/>
    <dgm:cxn modelId="{64612010-F278-48B7-83F5-5DCCC3572E52}" type="presOf" srcId="{6524D273-7012-4E14-8DD3-D4A45CC02305}" destId="{56CD5719-3F05-4215-B6DA-2FC083BDC554}" srcOrd="0" destOrd="1" presId="urn:microsoft.com/office/officeart/2005/8/layout/hList6"/>
    <dgm:cxn modelId="{EC3EFC7F-3F62-4ECC-902A-AD534366DC16}" srcId="{BC466585-8103-4B98-AAD6-87D5D4DE106E}" destId="{F2F8B677-57D8-4902-9DE4-E232DB58D139}" srcOrd="1" destOrd="0" parTransId="{D8080DE2-A493-4DBF-9CE9-5FDAE1992CF7}" sibTransId="{A23F5F1A-61EE-4F47-86E2-C86EE187DD0A}"/>
    <dgm:cxn modelId="{F3633F5C-C5BA-4382-97FE-2D7666BD2453}" srcId="{ED9C212F-3968-4F80-9889-177DCEE945E5}" destId="{B79BF66C-5D61-4DE3-BFEC-07FF42890F3F}" srcOrd="2" destOrd="0" parTransId="{D75D1FC3-029D-49D9-B950-92FA07CD55DC}" sibTransId="{3BA68474-1D2F-41C0-B2D3-961885E0A251}"/>
    <dgm:cxn modelId="{85C6B78D-4D52-407C-8AAB-517ED3571E1E}" srcId="{68150FB3-EAB2-40EE-B0B0-386FE6DF74B2}" destId="{F4F4AFC0-3A48-4837-A811-6576CE14B370}" srcOrd="1" destOrd="0" parTransId="{6240D425-243D-4EBC-8B8E-F94CAEB79225}" sibTransId="{3A0047A0-B409-4939-9142-026229B3F935}"/>
    <dgm:cxn modelId="{0C5C282F-F4BD-421E-85A1-91C8F570BBC2}" type="presOf" srcId="{B79BF66C-5D61-4DE3-BFEC-07FF42890F3F}" destId="{C6739D5C-747D-44A5-B2C8-E278E8D2920B}" srcOrd="0" destOrd="0" presId="urn:microsoft.com/office/officeart/2005/8/layout/hList6"/>
    <dgm:cxn modelId="{931B9A7C-8852-4D81-A682-1BD86FEB63F5}" type="presParOf" srcId="{A26418B1-A160-4743-95A6-AE57C0762F0C}" destId="{56CD5719-3F05-4215-B6DA-2FC083BDC554}" srcOrd="0" destOrd="0" presId="urn:microsoft.com/office/officeart/2005/8/layout/hList6"/>
    <dgm:cxn modelId="{06D3C20B-225A-4D90-B8D2-E53798F5C687}" type="presParOf" srcId="{A26418B1-A160-4743-95A6-AE57C0762F0C}" destId="{9E3AA4B8-183E-4ABD-BE23-62ED3FE985EC}" srcOrd="1" destOrd="0" presId="urn:microsoft.com/office/officeart/2005/8/layout/hList6"/>
    <dgm:cxn modelId="{AFF7D251-87B8-491A-A1C1-3215AC34188C}" type="presParOf" srcId="{A26418B1-A160-4743-95A6-AE57C0762F0C}" destId="{7CB45274-8094-4FEC-A70B-86B44AC03CD5}" srcOrd="2" destOrd="0" presId="urn:microsoft.com/office/officeart/2005/8/layout/hList6"/>
    <dgm:cxn modelId="{811FB2CD-6237-4F9C-BAF3-6CCB2D881581}" type="presParOf" srcId="{A26418B1-A160-4743-95A6-AE57C0762F0C}" destId="{6AC229CD-BF92-4423-B0F6-8524F39E8C6B}" srcOrd="3" destOrd="0" presId="urn:microsoft.com/office/officeart/2005/8/layout/hList6"/>
    <dgm:cxn modelId="{9F0D09DE-565E-4218-B6A8-F9C03FF2F43A}" type="presParOf" srcId="{A26418B1-A160-4743-95A6-AE57C0762F0C}" destId="{C6739D5C-747D-44A5-B2C8-E278E8D292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EB48E-1D50-4EB0-A77E-4F8B1829EB80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Inventory</a:t>
          </a:r>
        </a:p>
      </dsp:txBody>
      <dsp:txXfrm>
        <a:off x="3371403" y="736"/>
        <a:ext cx="1486792" cy="966415"/>
      </dsp:txXfrm>
    </dsp:sp>
    <dsp:sp modelId="{947A3EC3-BD66-4A0D-8E81-30BA324C687C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4166" y="245702"/>
              </a:moveTo>
              <a:arcTo wR="1931434" hR="1931434" stAng="17952946" swAng="121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5F680-8E8D-42E4-8CAC-441B735962BC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Tracking</a:t>
          </a:r>
        </a:p>
      </dsp:txBody>
      <dsp:txXfrm>
        <a:off x="5208306" y="1335324"/>
        <a:ext cx="1486792" cy="966415"/>
      </dsp:txXfrm>
    </dsp:sp>
    <dsp:sp modelId="{7B6E3012-1BAC-4BFD-BA7D-7A7E43C49545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787AA-DC12-40D8-9A5A-CAD9424633F6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Chain of Custody</a:t>
          </a:r>
        </a:p>
      </dsp:txBody>
      <dsp:txXfrm>
        <a:off x="4506671" y="3494733"/>
        <a:ext cx="1486792" cy="966415"/>
      </dsp:txXfrm>
    </dsp:sp>
    <dsp:sp modelId="{0686B2B4-3812-4540-82CC-E7A5B7D0B9A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68696" y="3848239"/>
              </a:moveTo>
              <a:arcTo wR="1931434" hR="1931434" stAng="4976630" swAng="846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D9244-AB0F-4789-8F63-CAC4A5049290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Election History</a:t>
          </a:r>
          <a:endParaRPr lang="en-US" sz="1800" kern="1200" dirty="0"/>
        </a:p>
      </dsp:txBody>
      <dsp:txXfrm>
        <a:off x="2236135" y="3494733"/>
        <a:ext cx="1486792" cy="966415"/>
      </dsp:txXfrm>
    </dsp:sp>
    <dsp:sp modelId="{2B434770-25C7-4116-B3A3-752476234C2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4CC59-1B2F-485C-B2E3-F8824A129E4B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Maintenance History</a:t>
          </a:r>
          <a:endParaRPr lang="en-US" sz="1800" kern="1200" dirty="0"/>
        </a:p>
      </dsp:txBody>
      <dsp:txXfrm>
        <a:off x="1534500" y="1335324"/>
        <a:ext cx="1486792" cy="966415"/>
      </dsp:txXfrm>
    </dsp:sp>
    <dsp:sp modelId="{FC7E6373-8EE9-468F-9F77-899BA21381F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490" y="675044"/>
              </a:moveTo>
              <a:arcTo wR="1931434" hR="1931434" stAng="13234739" swAng="121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EB48E-1D50-4EB0-A77E-4F8B1829EB80}">
      <dsp:nvSpPr>
        <dsp:cNvPr id="0" name=""/>
        <dsp:cNvSpPr/>
      </dsp:nvSpPr>
      <dsp:spPr>
        <a:xfrm>
          <a:off x="3427660" y="1768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Inventory</a:t>
          </a:r>
          <a:endParaRPr lang="en-US" sz="1400" kern="1200" dirty="0"/>
        </a:p>
      </dsp:txBody>
      <dsp:txXfrm>
        <a:off x="3427660" y="1768"/>
        <a:ext cx="1374278" cy="893281"/>
      </dsp:txXfrm>
    </dsp:sp>
    <dsp:sp modelId="{947A3EC3-BD66-4A0D-8E81-30BA324C687C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3417723" y="151981"/>
              </a:moveTo>
              <a:arcTo wR="2550460" hR="2550460" stAng="17392765" swAng="7723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5F680-8E8D-42E4-8CAC-441B735962BC}">
      <dsp:nvSpPr>
        <dsp:cNvPr id="0" name=""/>
        <dsp:cNvSpPr/>
      </dsp:nvSpPr>
      <dsp:spPr>
        <a:xfrm>
          <a:off x="5421690" y="962042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Configuration</a:t>
          </a:r>
          <a:endParaRPr lang="en-US" sz="1400" kern="1200" dirty="0"/>
        </a:p>
      </dsp:txBody>
      <dsp:txXfrm>
        <a:off x="5421690" y="962042"/>
        <a:ext cx="1374278" cy="893281"/>
      </dsp:txXfrm>
    </dsp:sp>
    <dsp:sp modelId="{7B6E3012-1BAC-4BFD-BA7D-7A7E43C49545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4934191" y="1643447"/>
              </a:moveTo>
              <a:arcTo wR="2550460" hR="2550460" stAng="20350087" swAng="1064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787AA-DC12-40D8-9A5A-CAD9424633F6}">
      <dsp:nvSpPr>
        <dsp:cNvPr id="0" name=""/>
        <dsp:cNvSpPr/>
      </dsp:nvSpPr>
      <dsp:spPr>
        <a:xfrm>
          <a:off x="5914175" y="3119759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Supply Handout</a:t>
          </a:r>
          <a:endParaRPr lang="en-US" sz="1400" kern="1200" dirty="0"/>
        </a:p>
      </dsp:txBody>
      <dsp:txXfrm>
        <a:off x="5914175" y="3119759"/>
        <a:ext cx="1374278" cy="893281"/>
      </dsp:txXfrm>
    </dsp:sp>
    <dsp:sp modelId="{0686B2B4-3812-4540-82CC-E7A5B7D0B9AD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4801937" y="3748666"/>
              </a:moveTo>
              <a:arcTo wR="2550460" hR="2550460" stAng="1681279" swAng="835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8586-1E71-4D0D-A3A6-DDE68D818ACE}">
      <dsp:nvSpPr>
        <dsp:cNvPr id="0" name=""/>
        <dsp:cNvSpPr/>
      </dsp:nvSpPr>
      <dsp:spPr>
        <a:xfrm>
          <a:off x="4534263" y="4850113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Judge Accepts Equipment</a:t>
          </a:r>
          <a:endParaRPr lang="en-US" sz="1400" kern="1200" dirty="0"/>
        </a:p>
      </dsp:txBody>
      <dsp:txXfrm>
        <a:off x="4534263" y="4850113"/>
        <a:ext cx="1374278" cy="893281"/>
      </dsp:txXfrm>
    </dsp:sp>
    <dsp:sp modelId="{553DCA0C-24F9-46EA-B3B9-2FDF739EB1CE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2803635" y="5088323"/>
              </a:moveTo>
              <a:arcTo wR="2550460" hR="2550460" stAng="5058184" swAng="6836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D9244-AB0F-4789-8F63-CAC4A5049290}">
      <dsp:nvSpPr>
        <dsp:cNvPr id="0" name=""/>
        <dsp:cNvSpPr/>
      </dsp:nvSpPr>
      <dsp:spPr>
        <a:xfrm>
          <a:off x="2321057" y="4850113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Equipment is located at Polling Location</a:t>
          </a:r>
          <a:endParaRPr lang="en-US" sz="1400" kern="1200" dirty="0"/>
        </a:p>
      </dsp:txBody>
      <dsp:txXfrm>
        <a:off x="2321057" y="4850113"/>
        <a:ext cx="1374278" cy="893281"/>
      </dsp:txXfrm>
    </dsp:sp>
    <dsp:sp modelId="{2B434770-25C7-4116-B3A3-752476234C22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653578" y="4255361"/>
              </a:moveTo>
              <a:arcTo wR="2550460" hR="2550460" stAng="8283064" swAng="835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4CC59-1B2F-485C-B2E3-F8824A129E4B}">
      <dsp:nvSpPr>
        <dsp:cNvPr id="0" name=""/>
        <dsp:cNvSpPr/>
      </dsp:nvSpPr>
      <dsp:spPr>
        <a:xfrm>
          <a:off x="941145" y="3119759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Election Night Drop Off</a:t>
          </a:r>
          <a:endParaRPr lang="en-US" sz="1400" kern="1200" dirty="0"/>
        </a:p>
      </dsp:txBody>
      <dsp:txXfrm>
        <a:off x="941145" y="3119759"/>
        <a:ext cx="1374278" cy="893281"/>
      </dsp:txXfrm>
    </dsp:sp>
    <dsp:sp modelId="{FC7E6373-8EE9-468F-9F77-899BA21381FF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3708" y="2412962"/>
              </a:moveTo>
              <a:arcTo wR="2550460" hR="2550460" stAng="10985422" swAng="1064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BB20A-7A00-42EA-8525-234E8C1BFC23}">
      <dsp:nvSpPr>
        <dsp:cNvPr id="0" name=""/>
        <dsp:cNvSpPr/>
      </dsp:nvSpPr>
      <dsp:spPr>
        <a:xfrm>
          <a:off x="1433630" y="962042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Received</a:t>
          </a:r>
          <a:endParaRPr lang="en-US" sz="1400" kern="1200" dirty="0"/>
        </a:p>
      </dsp:txBody>
      <dsp:txXfrm>
        <a:off x="1433630" y="962042"/>
        <a:ext cx="1374278" cy="893281"/>
      </dsp:txXfrm>
    </dsp:sp>
    <dsp:sp modelId="{2D67C867-572C-4CBE-9900-406197395188}">
      <dsp:nvSpPr>
        <dsp:cNvPr id="0" name=""/>
        <dsp:cNvSpPr/>
      </dsp:nvSpPr>
      <dsp:spPr>
        <a:xfrm>
          <a:off x="1564339" y="448408"/>
          <a:ext cx="5100920" cy="5100920"/>
        </a:xfrm>
        <a:custGeom>
          <a:avLst/>
          <a:gdLst/>
          <a:ahLst/>
          <a:cxnLst/>
          <a:rect l="0" t="0" r="0" b="0"/>
          <a:pathLst>
            <a:path>
              <a:moveTo>
                <a:pt x="1170632" y="405483"/>
              </a:moveTo>
              <a:arcTo wR="2550460" hR="2550460" stAng="14234850" swAng="7723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EB48E-1D50-4EB0-A77E-4F8B1829EB80}">
      <dsp:nvSpPr>
        <dsp:cNvPr id="0" name=""/>
        <dsp:cNvSpPr/>
      </dsp:nvSpPr>
      <dsp:spPr>
        <a:xfrm>
          <a:off x="3458802" y="2782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Inventory</a:t>
          </a:r>
          <a:endParaRPr lang="en-US" sz="1500" kern="1200" dirty="0"/>
        </a:p>
      </dsp:txBody>
      <dsp:txXfrm>
        <a:off x="3458802" y="2782"/>
        <a:ext cx="1311994" cy="852796"/>
      </dsp:txXfrm>
    </dsp:sp>
    <dsp:sp modelId="{947A3EC3-BD66-4A0D-8E81-30BA324C687C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3262471" y="145092"/>
              </a:moveTo>
              <a:arcTo wR="2434568" hR="2434568" stAng="17392836" swAng="772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5F680-8E8D-42E4-8CAC-441B735962BC}">
      <dsp:nvSpPr>
        <dsp:cNvPr id="0" name=""/>
        <dsp:cNvSpPr/>
      </dsp:nvSpPr>
      <dsp:spPr>
        <a:xfrm>
          <a:off x="5362225" y="919422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Configuration</a:t>
          </a:r>
          <a:endParaRPr lang="en-US" sz="1500" kern="1200" dirty="0"/>
        </a:p>
      </dsp:txBody>
      <dsp:txXfrm>
        <a:off x="5362225" y="919422"/>
        <a:ext cx="1311994" cy="852796"/>
      </dsp:txXfrm>
    </dsp:sp>
    <dsp:sp modelId="{7B6E3012-1BAC-4BFD-BA7D-7A7E43C49545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4709997" y="1568805"/>
              </a:moveTo>
              <a:arcTo wR="2434568" hR="2434568" stAng="20350140" swAng="1064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787AA-DC12-40D8-9A5A-CAD9424633F6}">
      <dsp:nvSpPr>
        <dsp:cNvPr id="0" name=""/>
        <dsp:cNvSpPr/>
      </dsp:nvSpPr>
      <dsp:spPr>
        <a:xfrm>
          <a:off x="5832331" y="2979093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Routed</a:t>
          </a:r>
          <a:endParaRPr lang="en-US" sz="1500" kern="1200" dirty="0"/>
        </a:p>
      </dsp:txBody>
      <dsp:txXfrm>
        <a:off x="5832331" y="2979093"/>
        <a:ext cx="1311994" cy="852796"/>
      </dsp:txXfrm>
    </dsp:sp>
    <dsp:sp modelId="{0686B2B4-3812-4540-82CC-E7A5B7D0B9AD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4583725" y="3578356"/>
              </a:moveTo>
              <a:arcTo wR="2434568" hR="2434568" stAng="1681323" swAng="835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8586-1E71-4D0D-A3A6-DDE68D818ACE}">
      <dsp:nvSpPr>
        <dsp:cNvPr id="0" name=""/>
        <dsp:cNvSpPr/>
      </dsp:nvSpPr>
      <dsp:spPr>
        <a:xfrm>
          <a:off x="4515122" y="4630821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Delivered to Assigned Location</a:t>
          </a:r>
          <a:endParaRPr lang="en-US" sz="1500" kern="1200" dirty="0"/>
        </a:p>
      </dsp:txBody>
      <dsp:txXfrm>
        <a:off x="4515122" y="4630821"/>
        <a:ext cx="1311994" cy="852796"/>
      </dsp:txXfrm>
    </dsp:sp>
    <dsp:sp modelId="{553DCA0C-24F9-46EA-B3B9-2FDF739EB1CE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2676190" y="4857117"/>
              </a:moveTo>
              <a:arcTo wR="2434568" hR="2434568" stAng="5058254" swAng="683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D9244-AB0F-4789-8F63-CAC4A5049290}">
      <dsp:nvSpPr>
        <dsp:cNvPr id="0" name=""/>
        <dsp:cNvSpPr/>
      </dsp:nvSpPr>
      <dsp:spPr>
        <a:xfrm>
          <a:off x="2402483" y="4630821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Equipment is Picked Up </a:t>
          </a:r>
          <a:endParaRPr lang="en-US" sz="1500" kern="1200" dirty="0"/>
        </a:p>
      </dsp:txBody>
      <dsp:txXfrm>
        <a:off x="2402483" y="4630821"/>
        <a:ext cx="1311994" cy="852796"/>
      </dsp:txXfrm>
    </dsp:sp>
    <dsp:sp modelId="{2B434770-25C7-4116-B3A3-752476234C22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623846" y="4061962"/>
              </a:moveTo>
              <a:arcTo wR="2434568" hR="2434568" stAng="8283135" swAng="835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4CC59-1B2F-485C-B2E3-F8824A129E4B}">
      <dsp:nvSpPr>
        <dsp:cNvPr id="0" name=""/>
        <dsp:cNvSpPr/>
      </dsp:nvSpPr>
      <dsp:spPr>
        <a:xfrm>
          <a:off x="1085273" y="2979093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Returned to ETC</a:t>
          </a:r>
          <a:endParaRPr lang="en-US" sz="1500" kern="1200" dirty="0"/>
        </a:p>
      </dsp:txBody>
      <dsp:txXfrm>
        <a:off x="1085273" y="2979093"/>
        <a:ext cx="1311994" cy="852796"/>
      </dsp:txXfrm>
    </dsp:sp>
    <dsp:sp modelId="{FC7E6373-8EE9-468F-9F77-899BA21381FF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3542" y="2303288"/>
              </a:moveTo>
              <a:arcTo wR="2434568" hR="2434568" stAng="10985465" swAng="1064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BB20A-7A00-42EA-8525-234E8C1BFC23}">
      <dsp:nvSpPr>
        <dsp:cNvPr id="0" name=""/>
        <dsp:cNvSpPr/>
      </dsp:nvSpPr>
      <dsp:spPr>
        <a:xfrm>
          <a:off x="1555380" y="919422"/>
          <a:ext cx="1311994" cy="8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Received</a:t>
          </a:r>
          <a:endParaRPr lang="en-US" sz="1500" kern="1200" dirty="0"/>
        </a:p>
      </dsp:txBody>
      <dsp:txXfrm>
        <a:off x="1555380" y="919422"/>
        <a:ext cx="1311994" cy="852796"/>
      </dsp:txXfrm>
    </dsp:sp>
    <dsp:sp modelId="{2D67C867-572C-4CBE-9900-406197395188}">
      <dsp:nvSpPr>
        <dsp:cNvPr id="0" name=""/>
        <dsp:cNvSpPr/>
      </dsp:nvSpPr>
      <dsp:spPr>
        <a:xfrm>
          <a:off x="1680231" y="429180"/>
          <a:ext cx="4869137" cy="4869137"/>
        </a:xfrm>
        <a:custGeom>
          <a:avLst/>
          <a:gdLst/>
          <a:ahLst/>
          <a:cxnLst/>
          <a:rect l="0" t="0" r="0" b="0"/>
          <a:pathLst>
            <a:path>
              <a:moveTo>
                <a:pt x="1117484" y="387029"/>
              </a:moveTo>
              <a:arcTo wR="2434568" hR="2434568" stAng="14234926" swAng="772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EB48E-1D50-4EB0-A77E-4F8B1829EB80}">
      <dsp:nvSpPr>
        <dsp:cNvPr id="0" name=""/>
        <dsp:cNvSpPr/>
      </dsp:nvSpPr>
      <dsp:spPr>
        <a:xfrm>
          <a:off x="3551225" y="4165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Inventory</a:t>
          </a:r>
          <a:endParaRPr lang="en-US" sz="1100" kern="1200" dirty="0"/>
        </a:p>
      </dsp:txBody>
      <dsp:txXfrm>
        <a:off x="3551225" y="4165"/>
        <a:ext cx="1127149" cy="732647"/>
      </dsp:txXfrm>
    </dsp:sp>
    <dsp:sp modelId="{947A3EC3-BD66-4A0D-8E81-30BA324C687C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3264485" y="105448"/>
              </a:moveTo>
              <a:arcTo wR="2540192" hR="2540192" stAng="17194009" swAng="679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5F680-8E8D-42E4-8CAC-441B735962BC}">
      <dsp:nvSpPr>
        <dsp:cNvPr id="0" name=""/>
        <dsp:cNvSpPr/>
      </dsp:nvSpPr>
      <dsp:spPr>
        <a:xfrm>
          <a:off x="5347412" y="748170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Event Inventory</a:t>
          </a:r>
          <a:endParaRPr lang="en-US" sz="1100" kern="1200" dirty="0"/>
        </a:p>
      </dsp:txBody>
      <dsp:txXfrm>
        <a:off x="5347412" y="748170"/>
        <a:ext cx="1127149" cy="732647"/>
      </dsp:txXfrm>
    </dsp:sp>
    <dsp:sp modelId="{7B6E3012-1BAC-4BFD-BA7D-7A7E43C49545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4759576" y="1304509"/>
              </a:moveTo>
              <a:arcTo wR="2540192" hR="2540192" stAng="19853539" swAng="940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787AA-DC12-40D8-9A5A-CAD9424633F6}">
      <dsp:nvSpPr>
        <dsp:cNvPr id="0" name=""/>
        <dsp:cNvSpPr/>
      </dsp:nvSpPr>
      <dsp:spPr>
        <a:xfrm>
          <a:off x="6091417" y="2544357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Assign to Departments</a:t>
          </a:r>
          <a:endParaRPr lang="en-US" sz="1100" kern="1200" dirty="0"/>
        </a:p>
      </dsp:txBody>
      <dsp:txXfrm>
        <a:off x="6091417" y="2544357"/>
        <a:ext cx="1127149" cy="732647"/>
      </dsp:txXfrm>
    </dsp:sp>
    <dsp:sp modelId="{0686B2B4-3812-4540-82CC-E7A5B7D0B9AD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5010816" y="3130610"/>
              </a:moveTo>
              <a:arcTo wR="2540192" hR="2540192" stAng="806413" swAng="940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8586-1E71-4D0D-A3A6-DDE68D818ACE}">
      <dsp:nvSpPr>
        <dsp:cNvPr id="0" name=""/>
        <dsp:cNvSpPr/>
      </dsp:nvSpPr>
      <dsp:spPr>
        <a:xfrm>
          <a:off x="5347412" y="4340544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ETC Pairs MBB to JBC</a:t>
          </a:r>
          <a:endParaRPr lang="en-US" sz="1100" kern="1200" dirty="0"/>
        </a:p>
      </dsp:txBody>
      <dsp:txXfrm>
        <a:off x="5347412" y="4340544"/>
        <a:ext cx="1127149" cy="732647"/>
      </dsp:txXfrm>
    </dsp:sp>
    <dsp:sp modelId="{553DCA0C-24F9-46EA-B3B9-2FDF739EB1CE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3728682" y="4785201"/>
              </a:moveTo>
              <a:arcTo wR="2540192" hR="2540192" stAng="3726217" swAng="679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D9244-AB0F-4789-8F63-CAC4A5049290}">
      <dsp:nvSpPr>
        <dsp:cNvPr id="0" name=""/>
        <dsp:cNvSpPr/>
      </dsp:nvSpPr>
      <dsp:spPr>
        <a:xfrm>
          <a:off x="3551225" y="5084550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Judges Pickup JBC’s</a:t>
          </a:r>
          <a:endParaRPr lang="en-US" sz="1100" kern="1200" dirty="0"/>
        </a:p>
      </dsp:txBody>
      <dsp:txXfrm>
        <a:off x="3551225" y="5084550"/>
        <a:ext cx="1127149" cy="732647"/>
      </dsp:txXfrm>
    </dsp:sp>
    <dsp:sp modelId="{2B434770-25C7-4116-B3A3-752476234C22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1815898" y="4974935"/>
              </a:moveTo>
              <a:arcTo wR="2540192" hR="2540192" stAng="6394009" swAng="679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4CC59-1B2F-485C-B2E3-F8824A129E4B}">
      <dsp:nvSpPr>
        <dsp:cNvPr id="0" name=""/>
        <dsp:cNvSpPr/>
      </dsp:nvSpPr>
      <dsp:spPr>
        <a:xfrm>
          <a:off x="1755037" y="4340544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Returned to Drop Off Location</a:t>
          </a:r>
          <a:endParaRPr lang="en-US" sz="1100" kern="1200" dirty="0"/>
        </a:p>
      </dsp:txBody>
      <dsp:txXfrm>
        <a:off x="1755037" y="4340544"/>
        <a:ext cx="1127149" cy="732647"/>
      </dsp:txXfrm>
    </dsp:sp>
    <dsp:sp modelId="{FC7E6373-8EE9-468F-9F77-899BA21381FF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320808" y="3775874"/>
              </a:moveTo>
              <a:arcTo wR="2540192" hR="2540192" stAng="9053539" swAng="940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BB20A-7A00-42EA-8525-234E8C1BFC23}">
      <dsp:nvSpPr>
        <dsp:cNvPr id="0" name=""/>
        <dsp:cNvSpPr/>
      </dsp:nvSpPr>
      <dsp:spPr>
        <a:xfrm>
          <a:off x="1011032" y="2544357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Returned to Central Count and Quarantined</a:t>
          </a:r>
          <a:endParaRPr lang="en-US" sz="1100" kern="1200" dirty="0"/>
        </a:p>
      </dsp:txBody>
      <dsp:txXfrm>
        <a:off x="1011032" y="2544357"/>
        <a:ext cx="1127149" cy="732647"/>
      </dsp:txXfrm>
    </dsp:sp>
    <dsp:sp modelId="{2D67C867-572C-4CBE-9900-406197395188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69568" y="1949773"/>
              </a:moveTo>
              <a:arcTo wR="2540192" hR="2540192" stAng="11606413" swAng="9400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58F04-B6B5-400C-88FD-2FED40991D73}">
      <dsp:nvSpPr>
        <dsp:cNvPr id="0" name=""/>
        <dsp:cNvSpPr/>
      </dsp:nvSpPr>
      <dsp:spPr>
        <a:xfrm>
          <a:off x="1755037" y="748170"/>
          <a:ext cx="1127149" cy="7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Received</a:t>
          </a:r>
          <a:endParaRPr lang="en-US" sz="1100" kern="1200" dirty="0"/>
        </a:p>
      </dsp:txBody>
      <dsp:txXfrm>
        <a:off x="1755037" y="748170"/>
        <a:ext cx="1127149" cy="732647"/>
      </dsp:txXfrm>
    </dsp:sp>
    <dsp:sp modelId="{F03F49E4-580B-48EA-9E5B-2C535760D077}">
      <dsp:nvSpPr>
        <dsp:cNvPr id="0" name=""/>
        <dsp:cNvSpPr/>
      </dsp:nvSpPr>
      <dsp:spPr>
        <a:xfrm>
          <a:off x="1574607" y="370489"/>
          <a:ext cx="5080384" cy="5080384"/>
        </a:xfrm>
        <a:custGeom>
          <a:avLst/>
          <a:gdLst/>
          <a:ahLst/>
          <a:cxnLst/>
          <a:rect l="0" t="0" r="0" b="0"/>
          <a:pathLst>
            <a:path>
              <a:moveTo>
                <a:pt x="1351702" y="295182"/>
              </a:moveTo>
              <a:arcTo wR="2540192" hR="2540192" stAng="14526217" swAng="679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1245B-9F5D-42B2-9723-F1901F0BC78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1264-FCEF-43F6-B7BE-017C187CD4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61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1264-FCEF-43F6-B7BE-017C187CD4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0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89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80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13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44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7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65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6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19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69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0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AFAE-2D4C-419C-83D5-D0F85B8C3DD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A3BB-81C2-464D-BF41-D68065A5D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6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Election%20Day%20Seal%20Log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Election%20Day%20Replacement%20JBC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JBC%20Travel%20Box%20Seal%20Log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Generation </a:t>
            </a:r>
            <a:br>
              <a:rPr lang="en-US" sz="3200" dirty="0" smtClean="0"/>
            </a:br>
            <a:r>
              <a:rPr lang="en-US" sz="3200" dirty="0" smtClean="0"/>
              <a:t>Pencil and Tablet</a:t>
            </a:r>
            <a:endParaRPr lang="en-US" sz="3200" dirty="0"/>
          </a:p>
        </p:txBody>
      </p:sp>
      <p:pic>
        <p:nvPicPr>
          <p:cNvPr id="4" name="Picture 2" descr="https://encrypted-tbn3.gstatic.com/images?q=tbn:ANd9GcTeJiQdy9tmdNCtW0X-XVlStBEV12haRSYqOwUUZ96_TigOvYh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47979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8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Delivery and Pickup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63" y="1219200"/>
            <a:ext cx="87748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49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MBB Chain of Custody</a:t>
            </a:r>
            <a:endParaRPr lang="en-US" sz="32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1986324"/>
              </p:ext>
            </p:extLst>
          </p:nvPr>
        </p:nvGraphicFramePr>
        <p:xfrm>
          <a:off x="533400" y="9144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2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MBB Management Application (MMA)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913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27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49" y="762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MBB Tracking </a:t>
            </a:r>
            <a:br>
              <a:rPr lang="en-US" sz="3200" dirty="0" smtClean="0"/>
            </a:br>
            <a:r>
              <a:rPr lang="en-US" sz="3200" dirty="0" smtClean="0"/>
              <a:t>Across Multiple Platforms</a:t>
            </a:r>
            <a:endParaRPr lang="en-US" sz="32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67449" y="990600"/>
            <a:ext cx="8307388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MBB Management Application Utilization log &amp; Inventory</a:t>
            </a:r>
            <a:endParaRPr lang="en-US" sz="20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420868" y="4038600"/>
            <a:ext cx="6493069" cy="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ERIC Utilization Log</a:t>
            </a:r>
            <a:endParaRPr lang="en-US" sz="20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868" y="3095625"/>
            <a:ext cx="657073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623" y="1566068"/>
            <a:ext cx="64579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1556607"/>
            <a:ext cx="23569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MBB </a:t>
            </a:r>
            <a:r>
              <a:rPr lang="en-US" sz="1400" dirty="0"/>
              <a:t>Utilization Log </a:t>
            </a:r>
            <a:r>
              <a:rPr lang="en-US" sz="1400" dirty="0" smtClean="0"/>
              <a:t>demonstrates how the MBB </a:t>
            </a:r>
            <a:r>
              <a:rPr lang="en-US" sz="1400" dirty="0"/>
              <a:t>follows the Chain of Custody as it used throughout  the Election Process.</a:t>
            </a:r>
          </a:p>
          <a:p>
            <a:endParaRPr lang="en-US" sz="1400" dirty="0" smtClean="0"/>
          </a:p>
          <a:p>
            <a:r>
              <a:rPr lang="en-US" sz="1400" dirty="0" smtClean="0"/>
              <a:t>MBB  traced back to the inventory as being in use –</a:t>
            </a:r>
          </a:p>
          <a:p>
            <a:r>
              <a:rPr lang="en-US" sz="1400" dirty="0" smtClean="0"/>
              <a:t> until is received in the Utilization Log.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ERIC Utilization Log  </a:t>
            </a:r>
            <a:r>
              <a:rPr lang="en-US" sz="1400" dirty="0"/>
              <a:t> </a:t>
            </a:r>
            <a:r>
              <a:rPr lang="en-US" sz="1400" dirty="0" smtClean="0"/>
              <a:t>– demonstrates how the MBB</a:t>
            </a:r>
            <a:endParaRPr lang="en-US" sz="1400" dirty="0"/>
          </a:p>
          <a:p>
            <a:r>
              <a:rPr lang="en-US" sz="1400" dirty="0" smtClean="0"/>
              <a:t>HCE3928 is assigned to JBC C04FEC.</a:t>
            </a:r>
          </a:p>
          <a:p>
            <a:endParaRPr lang="en-US" sz="1400" dirty="0"/>
          </a:p>
          <a:p>
            <a:r>
              <a:rPr lang="en-US" sz="1400" dirty="0" smtClean="0"/>
              <a:t>ERIC sends Precinct or SRD information to the MBB Management as it is pairs a JBC with an MBB.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967" y="4572000"/>
            <a:ext cx="671083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6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Equipment Maintenance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446087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/>
              <a:t>ETC Maintenance</a:t>
            </a:r>
            <a:endParaRPr lang="en-US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37230" y="1143000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0" dirty="0" smtClean="0"/>
              <a:t>Sent to </a:t>
            </a:r>
            <a:r>
              <a:rPr lang="en-US" sz="2000" b="0" dirty="0" smtClean="0"/>
              <a:t>Hart</a:t>
            </a:r>
            <a:r>
              <a:rPr lang="en-US" b="0" dirty="0" smtClean="0"/>
              <a:t> for Repair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lsandoval.CCO\Desktop\Pictures\100_3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49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578" y="1752600"/>
            <a:ext cx="448322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7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Election History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369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smtClean="0"/>
              <a:t>Early Voting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0075" y="914400"/>
            <a:ext cx="4041775" cy="369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smtClean="0"/>
              <a:t>Election Day</a:t>
            </a:r>
            <a:endParaRPr lang="en-US" sz="2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918" y="1371600"/>
            <a:ext cx="448988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9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Beyond the Business Rules Benefits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6207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667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Routing</a:t>
            </a:r>
            <a:endParaRPr lang="en-US" sz="3200" dirty="0"/>
          </a:p>
        </p:txBody>
      </p:sp>
      <p:pic>
        <p:nvPicPr>
          <p:cNvPr id="11266" name="Picture 2" descr="Y:\John German\ERIC Screen Shots and Reporting Examples 12-12-13\ERIC Screen Shots\Setup\Step 4 Rout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9144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0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Voting Configuration List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305800" cy="57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Scanning Equipment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369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err="1" smtClean="0"/>
              <a:t>eSlate’s</a:t>
            </a:r>
            <a:r>
              <a:rPr lang="en-US" sz="2000" b="0" dirty="0" smtClean="0"/>
              <a:t> and DAU’s</a:t>
            </a:r>
            <a:endParaRPr lang="en-US" sz="2000" b="0" dirty="0"/>
          </a:p>
        </p:txBody>
      </p:sp>
      <p:pic>
        <p:nvPicPr>
          <p:cNvPr id="7170" name="Picture 2" descr="Y:\Linda S\Pics for Linda\Scanning\4 Scan jbc into ER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12" y="1524000"/>
            <a:ext cx="3437417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Linda S\Pics for Linda\Scanning\IMG_1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267200" cy="46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90600"/>
            <a:ext cx="4040188" cy="369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smtClean="0"/>
              <a:t>JBC’s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2449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Generation </a:t>
            </a:r>
            <a:br>
              <a:rPr lang="en-US" sz="3200" dirty="0" smtClean="0"/>
            </a:br>
            <a:r>
              <a:rPr lang="en-US" sz="3200" dirty="0" smtClean="0"/>
              <a:t>Excel Tablet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53" y="1447800"/>
            <a:ext cx="868084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1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Supply Handout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406876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/>
              <a:t>Prepping the Floor	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406876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/>
              <a:t>Judges Pickup JBC’s and Supplies</a:t>
            </a:r>
            <a:endParaRPr lang="en-US" sz="2000" b="0" dirty="0"/>
          </a:p>
        </p:txBody>
      </p:sp>
      <p:pic>
        <p:nvPicPr>
          <p:cNvPr id="8194" name="Picture 2" descr="Y:\ETC Photos\Reliant\100_43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2687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ETC Photos\Reliant\100_43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81200"/>
            <a:ext cx="40417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3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Ballot &amp; Seal Certificate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3022722"/>
              </p:ext>
            </p:extLst>
          </p:nvPr>
        </p:nvGraphicFramePr>
        <p:xfrm>
          <a:off x="2438400" y="667956"/>
          <a:ext cx="4465638" cy="5778882"/>
        </p:xfrm>
        <a:graphic>
          <a:graphicData uri="http://schemas.openxmlformats.org/presentationml/2006/ole">
            <p:oleObj spid="_x0000_s1029" name="Acrobat Document" r:id="rId3" imgW="7768440" imgH="10058400" progId="Acrobat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7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Voting Ballot Board</a:t>
            </a:r>
            <a:endParaRPr lang="en-US" sz="3200" dirty="0"/>
          </a:p>
        </p:txBody>
      </p:sp>
      <p:pic>
        <p:nvPicPr>
          <p:cNvPr id="9218" name="Picture 2" descr="Y:\Voter Outreach\2010\2010 November Election\Election Newsletter\Pictures for Newsletters\BBM_Sept17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6800" y="1295400"/>
            <a:ext cx="6858000" cy="51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1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Reporting</a:t>
            </a:r>
            <a:br>
              <a:rPr lang="en-US" sz="3200" dirty="0" smtClean="0"/>
            </a:br>
            <a:r>
              <a:rPr lang="en-US" sz="3200" dirty="0" smtClean="0"/>
              <a:t>Election Day Seal Log</a:t>
            </a:r>
          </a:p>
        </p:txBody>
      </p:sp>
      <p:pic>
        <p:nvPicPr>
          <p:cNvPr id="2050" name="Picture 2">
            <a:hlinkClick r:id="rId2" action="ppaction://hlinkfile" tooltip="Open Full Report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28738"/>
            <a:ext cx="86296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63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Reporting</a:t>
            </a:r>
            <a:br>
              <a:rPr lang="en-US" sz="3200" dirty="0" smtClean="0"/>
            </a:br>
            <a:r>
              <a:rPr lang="en-US" sz="3200" dirty="0" smtClean="0"/>
              <a:t>JBC Replacement Log</a:t>
            </a:r>
            <a:endParaRPr lang="en-US" sz="3200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55" y="1447800"/>
            <a:ext cx="8229600" cy="50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3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Generation</a:t>
            </a:r>
            <a:br>
              <a:rPr lang="en-US" sz="3200" dirty="0" smtClean="0"/>
            </a:br>
            <a:r>
              <a:rPr lang="en-US" sz="3200" dirty="0" smtClean="0"/>
              <a:t>Radio Frequency Identification Device</a:t>
            </a:r>
            <a:br>
              <a:rPr lang="en-US" sz="3200" dirty="0" smtClean="0"/>
            </a:br>
            <a:r>
              <a:rPr lang="en-US" sz="3200" dirty="0" smtClean="0"/>
              <a:t>RFID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243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65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RFID </a:t>
            </a:r>
            <a:r>
              <a:rPr lang="en-US" sz="3200" dirty="0"/>
              <a:t>systems are easy to set up in lab settings yet they take more planning and testing to set up in real-world applications.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82000" cy="466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0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RFID </a:t>
            </a:r>
            <a:r>
              <a:rPr lang="en-US" sz="3200" dirty="0"/>
              <a:t>readers at loading dock doors create a magnetic field that RFID tags pass through.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4744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25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RFID would eliminate this station or step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369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err="1" smtClean="0"/>
              <a:t>eSlate’s</a:t>
            </a:r>
            <a:r>
              <a:rPr lang="en-US" sz="2000" b="0" dirty="0" smtClean="0"/>
              <a:t> and DAU’s</a:t>
            </a:r>
            <a:endParaRPr lang="en-US" sz="2000" b="0" dirty="0"/>
          </a:p>
        </p:txBody>
      </p:sp>
      <p:pic>
        <p:nvPicPr>
          <p:cNvPr id="7170" name="Picture 2" descr="Y:\Linda S\Pics for Linda\Scanning\4 Scan jbc into ER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12" y="1524000"/>
            <a:ext cx="3437417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Linda S\Pics for Linda\Scanning\IMG_1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267200" cy="46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990600"/>
            <a:ext cx="4040188" cy="369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smtClean="0"/>
              <a:t>JBC’s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13163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Generation</a:t>
            </a:r>
            <a:br>
              <a:rPr lang="en-US" sz="3200" dirty="0" smtClean="0"/>
            </a:br>
            <a:r>
              <a:rPr lang="en-US" sz="3200" dirty="0" smtClean="0"/>
              <a:t>SEQUEL Database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86" y="1524000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0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Business Rules</a:t>
            </a:r>
            <a:br>
              <a:rPr lang="en-US" sz="2800" dirty="0" smtClean="0"/>
            </a:br>
            <a:r>
              <a:rPr lang="en-US" sz="2800" dirty="0" smtClean="0"/>
              <a:t>Election Routing and Inventory Control</a:t>
            </a:r>
            <a:br>
              <a:rPr lang="en-US" sz="2800" dirty="0" smtClean="0"/>
            </a:br>
            <a:r>
              <a:rPr lang="en-US" sz="2800" dirty="0" smtClean="0"/>
              <a:t>(ERIC)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6648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59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Inventory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153400" cy="38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	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algn="ctr"/>
            <a:r>
              <a:rPr lang="en-US" sz="2000" b="0" dirty="0" smtClean="0"/>
              <a:t>Acceptance </a:t>
            </a:r>
            <a:r>
              <a:rPr lang="en-US" sz="2000" b="0" dirty="0"/>
              <a:t>Testing On All Equipment Before Adding to </a:t>
            </a:r>
            <a:r>
              <a:rPr lang="en-US" sz="2000" b="0" dirty="0" smtClean="0"/>
              <a:t>Inventory</a:t>
            </a:r>
            <a:endParaRPr lang="en-US" sz="2000" b="0" dirty="0"/>
          </a:p>
        </p:txBody>
      </p:sp>
      <p:pic>
        <p:nvPicPr>
          <p:cNvPr id="1026" name="Picture 2" descr="C:\Users\lsandoval.CCO\Desktop\Pictures\100_4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6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:\Voter Outreach\2010\2010 November Election\Election Newsletter\Pictures for Newsletters\ETC_Oct07 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828800"/>
            <a:ext cx="4041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68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Tracking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229600" cy="381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dirty="0" smtClean="0"/>
              <a:t>Knowing Where Equipment Is Located At All Times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10600" cy="54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JBC Chain of Custody</a:t>
            </a:r>
            <a:endParaRPr lang="en-US" sz="3200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2564056"/>
              </p:ext>
            </p:extLst>
          </p:nvPr>
        </p:nvGraphicFramePr>
        <p:xfrm>
          <a:off x="457200" y="9144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81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JBC Election Day Chain of Custody </a:t>
            </a:r>
            <a:r>
              <a:rPr lang="en-US" sz="3200" b="1" dirty="0" smtClean="0"/>
              <a:t>Form</a:t>
            </a:r>
            <a:endParaRPr lang="en-US" sz="3200" dirty="0"/>
          </a:p>
        </p:txBody>
      </p:sp>
      <p:pic>
        <p:nvPicPr>
          <p:cNvPr id="1026" name="Picture 2">
            <a:hlinkClick r:id="rId2" action="ppaction://hlinkfile" tooltip="Open Full Report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1"/>
            <a:ext cx="802946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87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eSlate</a:t>
            </a:r>
            <a:r>
              <a:rPr lang="en-US" dirty="0" smtClean="0"/>
              <a:t> Chain of Custody</a:t>
            </a:r>
            <a:endParaRPr lang="en-US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237066"/>
              </p:ext>
            </p:extLst>
          </p:nvPr>
        </p:nvGraphicFramePr>
        <p:xfrm>
          <a:off x="457200" y="990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31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339</Words>
  <Application>Microsoft Office PowerPoint</Application>
  <PresentationFormat>On-screen Show (4:3)</PresentationFormat>
  <Paragraphs>94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1st Generation  Pencil and Tablet</vt:lpstr>
      <vt:lpstr>2nd Generation  Excel Tablet</vt:lpstr>
      <vt:lpstr>3rd Generation SEQUEL Database</vt:lpstr>
      <vt:lpstr>Business Rules Election Routing and Inventory Control (ERIC)</vt:lpstr>
      <vt:lpstr>Inventory</vt:lpstr>
      <vt:lpstr>Tracking</vt:lpstr>
      <vt:lpstr>JBC Chain of Custody</vt:lpstr>
      <vt:lpstr>JBC Election Day Chain of Custody Form</vt:lpstr>
      <vt:lpstr>eSlate Chain of Custody</vt:lpstr>
      <vt:lpstr>Delivery and Pickup</vt:lpstr>
      <vt:lpstr>MBB Chain of Custody</vt:lpstr>
      <vt:lpstr>MBB Management Application (MMA)</vt:lpstr>
      <vt:lpstr>MBB Tracking  Across Multiple Platforms</vt:lpstr>
      <vt:lpstr>Equipment Maintenance</vt:lpstr>
      <vt:lpstr>Election History</vt:lpstr>
      <vt:lpstr>Beyond the Business Rules Benefits</vt:lpstr>
      <vt:lpstr>Routing</vt:lpstr>
      <vt:lpstr>Early Voting Configuration List</vt:lpstr>
      <vt:lpstr> Scanning Equipment</vt:lpstr>
      <vt:lpstr>Supply Handout</vt:lpstr>
      <vt:lpstr>Ballot &amp; Seal Certificate</vt:lpstr>
      <vt:lpstr>Early Voting Ballot Board</vt:lpstr>
      <vt:lpstr>Reporting Election Day Seal Log</vt:lpstr>
      <vt:lpstr>Reporting JBC Replacement Log</vt:lpstr>
      <vt:lpstr>4th Generation Radio Frequency Identification Device RFID</vt:lpstr>
      <vt:lpstr>RFID systems are easy to set up in lab settings yet they take more planning and testing to set up in real-world applications.</vt:lpstr>
      <vt:lpstr>RFID readers at loading dock doors create a magnetic field that RFID tags pass through.</vt:lpstr>
      <vt:lpstr> RFID would eliminate this station or step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Bruce, Jason (CCO)</dc:creator>
  <cp:lastModifiedBy>guenjame</cp:lastModifiedBy>
  <cp:revision>56</cp:revision>
  <dcterms:created xsi:type="dcterms:W3CDTF">2013-12-14T16:25:02Z</dcterms:created>
  <dcterms:modified xsi:type="dcterms:W3CDTF">2014-02-03T17:21:38Z</dcterms:modified>
</cp:coreProperties>
</file>